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256" r:id="rId2"/>
    <p:sldId id="458" r:id="rId3"/>
    <p:sldId id="397" r:id="rId4"/>
    <p:sldId id="398" r:id="rId5"/>
    <p:sldId id="402" r:id="rId6"/>
    <p:sldId id="453" r:id="rId7"/>
    <p:sldId id="454" r:id="rId8"/>
    <p:sldId id="455" r:id="rId9"/>
    <p:sldId id="456" r:id="rId10"/>
    <p:sldId id="457" r:id="rId11"/>
    <p:sldId id="404" r:id="rId12"/>
    <p:sldId id="440" r:id="rId13"/>
    <p:sldId id="445" r:id="rId14"/>
    <p:sldId id="465" r:id="rId15"/>
    <p:sldId id="441" r:id="rId16"/>
    <p:sldId id="459" r:id="rId17"/>
    <p:sldId id="442" r:id="rId18"/>
    <p:sldId id="460" r:id="rId19"/>
    <p:sldId id="443" r:id="rId20"/>
    <p:sldId id="450" r:id="rId21"/>
    <p:sldId id="444" r:id="rId22"/>
    <p:sldId id="449" r:id="rId23"/>
    <p:sldId id="448" r:id="rId24"/>
    <p:sldId id="461" r:id="rId25"/>
    <p:sldId id="438" r:id="rId26"/>
    <p:sldId id="439" r:id="rId27"/>
    <p:sldId id="471" r:id="rId28"/>
    <p:sldId id="474" r:id="rId29"/>
    <p:sldId id="469" r:id="rId30"/>
    <p:sldId id="470" r:id="rId31"/>
    <p:sldId id="473" r:id="rId32"/>
    <p:sldId id="472" r:id="rId33"/>
    <p:sldId id="475" r:id="rId34"/>
    <p:sldId id="477" r:id="rId35"/>
    <p:sldId id="476" r:id="rId36"/>
    <p:sldId id="413" r:id="rId37"/>
    <p:sldId id="478" r:id="rId38"/>
    <p:sldId id="479" r:id="rId39"/>
    <p:sldId id="480" r:id="rId40"/>
    <p:sldId id="481" r:id="rId41"/>
    <p:sldId id="482" r:id="rId42"/>
    <p:sldId id="483" r:id="rId43"/>
    <p:sldId id="484" r:id="rId44"/>
    <p:sldId id="485" r:id="rId45"/>
    <p:sldId id="486" r:id="rId46"/>
    <p:sldId id="315" r:id="rId47"/>
  </p:sldIdLst>
  <p:sldSz cx="9144000" cy="6858000" type="screen4x3"/>
  <p:notesSz cx="6797675" cy="9926638"/>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8ED5"/>
    <a:srgbClr val="0099FF"/>
    <a:srgbClr val="2D58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92" autoAdjust="0"/>
  </p:normalViewPr>
  <p:slideViewPr>
    <p:cSldViewPr>
      <p:cViewPr>
        <p:scale>
          <a:sx n="75" d="100"/>
          <a:sy n="75" d="100"/>
        </p:scale>
        <p:origin x="-2016" y="-102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47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gl-ES"/>
          </a:p>
        </p:txBody>
      </p:sp>
      <p:sp>
        <p:nvSpPr>
          <p:cNvPr id="3" name="2 Marcador de fecha"/>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4CC94805-4238-444E-AB0A-2F30B8C05202}" type="datetimeFigureOut">
              <a:rPr lang="gl-ES" smtClean="0"/>
              <a:t>27/11/2019</a:t>
            </a:fld>
            <a:endParaRPr lang="gl-ES"/>
          </a:p>
        </p:txBody>
      </p:sp>
      <p:sp>
        <p:nvSpPr>
          <p:cNvPr id="4" name="3 Marcador de pie de página"/>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gl-ES"/>
          </a:p>
        </p:txBody>
      </p:sp>
      <p:sp>
        <p:nvSpPr>
          <p:cNvPr id="5" name="4 Marcador de número de diapositiva"/>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3C49CA47-6DF5-4158-845C-490497D6254F}" type="slidenum">
              <a:rPr lang="gl-ES" smtClean="0"/>
              <a:t>‹Nº›</a:t>
            </a:fld>
            <a:endParaRPr lang="gl-ES"/>
          </a:p>
        </p:txBody>
      </p:sp>
    </p:spTree>
    <p:extLst>
      <p:ext uri="{BB962C8B-B14F-4D97-AF65-F5344CB8AC3E}">
        <p14:creationId xmlns:p14="http://schemas.microsoft.com/office/powerpoint/2010/main" val="2570872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91EA7D1-F762-4C83-A821-487D551CEC9E}" type="datetimeFigureOut">
              <a:rPr lang="es-ES" smtClean="0"/>
              <a:t>27/11/2019</a:t>
            </a:fld>
            <a:endParaRPr lang="es-ES"/>
          </a:p>
        </p:txBody>
      </p:sp>
      <p:sp>
        <p:nvSpPr>
          <p:cNvPr id="4" name="3 Marcador de imagen de diapositiva"/>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061351B-A521-4D79-8B89-68E5A94FF123}" type="slidenum">
              <a:rPr lang="es-ES" smtClean="0"/>
              <a:t>‹Nº›</a:t>
            </a:fld>
            <a:endParaRPr lang="es-ES"/>
          </a:p>
        </p:txBody>
      </p:sp>
    </p:spTree>
    <p:extLst>
      <p:ext uri="{BB962C8B-B14F-4D97-AF65-F5344CB8AC3E}">
        <p14:creationId xmlns:p14="http://schemas.microsoft.com/office/powerpoint/2010/main" val="3181816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2124076" y="754064"/>
            <a:ext cx="2549525" cy="3722687"/>
          </a:xfrm>
          <a:prstGeom prst="rect">
            <a:avLst/>
          </a:prstGeom>
          <a:solidFill>
            <a:srgbClr val="FFFFFF"/>
          </a:solidFill>
          <a:ln w="9360">
            <a:solidFill>
              <a:srgbClr val="000000"/>
            </a:solidFill>
            <a:miter lim="800000"/>
            <a:headEnd/>
            <a:tailEnd/>
          </a:ln>
        </p:spPr>
        <p:txBody>
          <a:bodyPr wrap="none" anchor="ctr"/>
          <a:lstStyle>
            <a:lvl1pPr eaLnBrk="0" hangingPunct="0">
              <a:defRPr sz="1200">
                <a:solidFill>
                  <a:schemeClr val="bg1"/>
                </a:solidFill>
                <a:latin typeface="Times New Roman" pitchFamily="18" charset="0"/>
              </a:defRPr>
            </a:lvl1pPr>
            <a:lvl2pPr marL="742950" indent="-285750" eaLnBrk="0" hangingPunct="0">
              <a:defRPr sz="1200">
                <a:solidFill>
                  <a:schemeClr val="bg1"/>
                </a:solidFill>
                <a:latin typeface="Times New Roman" pitchFamily="18" charset="0"/>
              </a:defRPr>
            </a:lvl2pPr>
            <a:lvl3pPr marL="1143000" indent="-228600" eaLnBrk="0" hangingPunct="0">
              <a:defRPr sz="1200">
                <a:solidFill>
                  <a:schemeClr val="bg1"/>
                </a:solidFill>
                <a:latin typeface="Times New Roman" pitchFamily="18" charset="0"/>
              </a:defRPr>
            </a:lvl3pPr>
            <a:lvl4pPr marL="1600200" indent="-228600" eaLnBrk="0" hangingPunct="0">
              <a:defRPr sz="1200">
                <a:solidFill>
                  <a:schemeClr val="bg1"/>
                </a:solidFill>
                <a:latin typeface="Times New Roman" pitchFamily="18" charset="0"/>
              </a:defRPr>
            </a:lvl4pPr>
            <a:lvl5pPr marL="2057400" indent="-228600" eaLnBrk="0" hangingPunct="0">
              <a:defRPr sz="1200">
                <a:solidFill>
                  <a:schemeClr val="bg1"/>
                </a:solidFill>
                <a:latin typeface="Times New Roman" pitchFamily="18" charset="0"/>
              </a:defRPr>
            </a:lvl5pPr>
            <a:lvl6pPr marL="2514600" indent="-228600" eaLnBrk="0" fontAlgn="base" hangingPunct="0">
              <a:spcBef>
                <a:spcPct val="0"/>
              </a:spcBef>
              <a:spcAft>
                <a:spcPct val="0"/>
              </a:spcAft>
              <a:defRPr sz="1200">
                <a:solidFill>
                  <a:schemeClr val="bg1"/>
                </a:solidFill>
                <a:latin typeface="Times New Roman" pitchFamily="18" charset="0"/>
              </a:defRPr>
            </a:lvl6pPr>
            <a:lvl7pPr marL="2971800" indent="-228600" eaLnBrk="0" fontAlgn="base" hangingPunct="0">
              <a:spcBef>
                <a:spcPct val="0"/>
              </a:spcBef>
              <a:spcAft>
                <a:spcPct val="0"/>
              </a:spcAft>
              <a:defRPr sz="1200">
                <a:solidFill>
                  <a:schemeClr val="bg1"/>
                </a:solidFill>
                <a:latin typeface="Times New Roman" pitchFamily="18" charset="0"/>
              </a:defRPr>
            </a:lvl7pPr>
            <a:lvl8pPr marL="3429000" indent="-228600" eaLnBrk="0" fontAlgn="base" hangingPunct="0">
              <a:spcBef>
                <a:spcPct val="0"/>
              </a:spcBef>
              <a:spcAft>
                <a:spcPct val="0"/>
              </a:spcAft>
              <a:defRPr sz="1200">
                <a:solidFill>
                  <a:schemeClr val="bg1"/>
                </a:solidFill>
                <a:latin typeface="Times New Roman" pitchFamily="18" charset="0"/>
              </a:defRPr>
            </a:lvl8pPr>
            <a:lvl9pPr marL="3886200" indent="-228600" eaLnBrk="0" fontAlgn="base" hangingPunct="0">
              <a:spcBef>
                <a:spcPct val="0"/>
              </a:spcBef>
              <a:spcAft>
                <a:spcPct val="0"/>
              </a:spcAft>
              <a:defRPr sz="1200">
                <a:solidFill>
                  <a:schemeClr val="bg1"/>
                </a:solidFill>
                <a:latin typeface="Times New Roman" pitchFamily="18" charset="0"/>
              </a:defRPr>
            </a:lvl9pPr>
          </a:lstStyle>
          <a:p>
            <a:pPr eaLnBrk="1" hangingPunct="1"/>
            <a:endParaRPr lang="es-ES">
              <a:latin typeface="Arial" charset="0"/>
            </a:endParaRPr>
          </a:p>
        </p:txBody>
      </p:sp>
      <p:sp>
        <p:nvSpPr>
          <p:cNvPr id="44035" name="Rectangle 3"/>
          <p:cNvSpPr>
            <a:spLocks noGrp="1" noChangeArrowheads="1"/>
          </p:cNvSpPr>
          <p:nvPr>
            <p:ph type="body"/>
          </p:nvPr>
        </p:nvSpPr>
        <p:spPr>
          <a:xfrm>
            <a:off x="679451" y="4714875"/>
            <a:ext cx="5435600" cy="44640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2124076" y="754064"/>
            <a:ext cx="2549525" cy="3722687"/>
          </a:xfrm>
          <a:prstGeom prst="rect">
            <a:avLst/>
          </a:prstGeom>
          <a:solidFill>
            <a:srgbClr val="FFFFFF"/>
          </a:solidFill>
          <a:ln w="9360">
            <a:solidFill>
              <a:srgbClr val="000000"/>
            </a:solidFill>
            <a:miter lim="800000"/>
            <a:headEnd/>
            <a:tailEnd/>
          </a:ln>
        </p:spPr>
        <p:txBody>
          <a:bodyPr wrap="none" anchor="ctr"/>
          <a:lstStyle>
            <a:lvl1pPr eaLnBrk="0" hangingPunct="0">
              <a:defRPr sz="1200">
                <a:solidFill>
                  <a:schemeClr val="bg1"/>
                </a:solidFill>
                <a:latin typeface="Times New Roman" pitchFamily="18" charset="0"/>
              </a:defRPr>
            </a:lvl1pPr>
            <a:lvl2pPr marL="742950" indent="-285750" eaLnBrk="0" hangingPunct="0">
              <a:defRPr sz="1200">
                <a:solidFill>
                  <a:schemeClr val="bg1"/>
                </a:solidFill>
                <a:latin typeface="Times New Roman" pitchFamily="18" charset="0"/>
              </a:defRPr>
            </a:lvl2pPr>
            <a:lvl3pPr marL="1143000" indent="-228600" eaLnBrk="0" hangingPunct="0">
              <a:defRPr sz="1200">
                <a:solidFill>
                  <a:schemeClr val="bg1"/>
                </a:solidFill>
                <a:latin typeface="Times New Roman" pitchFamily="18" charset="0"/>
              </a:defRPr>
            </a:lvl3pPr>
            <a:lvl4pPr marL="1600200" indent="-228600" eaLnBrk="0" hangingPunct="0">
              <a:defRPr sz="1200">
                <a:solidFill>
                  <a:schemeClr val="bg1"/>
                </a:solidFill>
                <a:latin typeface="Times New Roman" pitchFamily="18" charset="0"/>
              </a:defRPr>
            </a:lvl4pPr>
            <a:lvl5pPr marL="2057400" indent="-228600" eaLnBrk="0" hangingPunct="0">
              <a:defRPr sz="1200">
                <a:solidFill>
                  <a:schemeClr val="bg1"/>
                </a:solidFill>
                <a:latin typeface="Times New Roman" pitchFamily="18" charset="0"/>
              </a:defRPr>
            </a:lvl5pPr>
            <a:lvl6pPr marL="2514600" indent="-228600" eaLnBrk="0" fontAlgn="base" hangingPunct="0">
              <a:spcBef>
                <a:spcPct val="0"/>
              </a:spcBef>
              <a:spcAft>
                <a:spcPct val="0"/>
              </a:spcAft>
              <a:defRPr sz="1200">
                <a:solidFill>
                  <a:schemeClr val="bg1"/>
                </a:solidFill>
                <a:latin typeface="Times New Roman" pitchFamily="18" charset="0"/>
              </a:defRPr>
            </a:lvl6pPr>
            <a:lvl7pPr marL="2971800" indent="-228600" eaLnBrk="0" fontAlgn="base" hangingPunct="0">
              <a:spcBef>
                <a:spcPct val="0"/>
              </a:spcBef>
              <a:spcAft>
                <a:spcPct val="0"/>
              </a:spcAft>
              <a:defRPr sz="1200">
                <a:solidFill>
                  <a:schemeClr val="bg1"/>
                </a:solidFill>
                <a:latin typeface="Times New Roman" pitchFamily="18" charset="0"/>
              </a:defRPr>
            </a:lvl7pPr>
            <a:lvl8pPr marL="3429000" indent="-228600" eaLnBrk="0" fontAlgn="base" hangingPunct="0">
              <a:spcBef>
                <a:spcPct val="0"/>
              </a:spcBef>
              <a:spcAft>
                <a:spcPct val="0"/>
              </a:spcAft>
              <a:defRPr sz="1200">
                <a:solidFill>
                  <a:schemeClr val="bg1"/>
                </a:solidFill>
                <a:latin typeface="Times New Roman" pitchFamily="18" charset="0"/>
              </a:defRPr>
            </a:lvl8pPr>
            <a:lvl9pPr marL="3886200" indent="-228600" eaLnBrk="0" fontAlgn="base" hangingPunct="0">
              <a:spcBef>
                <a:spcPct val="0"/>
              </a:spcBef>
              <a:spcAft>
                <a:spcPct val="0"/>
              </a:spcAft>
              <a:defRPr sz="1200">
                <a:solidFill>
                  <a:schemeClr val="bg1"/>
                </a:solidFill>
                <a:latin typeface="Times New Roman" pitchFamily="18" charset="0"/>
              </a:defRPr>
            </a:lvl9pPr>
          </a:lstStyle>
          <a:p>
            <a:pPr eaLnBrk="1" hangingPunct="1"/>
            <a:endParaRPr lang="es-ES">
              <a:latin typeface="Arial" charset="0"/>
            </a:endParaRPr>
          </a:p>
        </p:txBody>
      </p:sp>
      <p:sp>
        <p:nvSpPr>
          <p:cNvPr id="44035" name="Rectangle 3"/>
          <p:cNvSpPr>
            <a:spLocks noGrp="1" noChangeArrowheads="1"/>
          </p:cNvSpPr>
          <p:nvPr>
            <p:ph type="body"/>
          </p:nvPr>
        </p:nvSpPr>
        <p:spPr>
          <a:xfrm>
            <a:off x="679451" y="4714875"/>
            <a:ext cx="5435600" cy="44640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2124076" y="754064"/>
            <a:ext cx="2549525" cy="3722687"/>
          </a:xfrm>
          <a:prstGeom prst="rect">
            <a:avLst/>
          </a:prstGeom>
          <a:solidFill>
            <a:srgbClr val="FFFFFF"/>
          </a:solidFill>
          <a:ln w="9360">
            <a:solidFill>
              <a:srgbClr val="000000"/>
            </a:solidFill>
            <a:miter lim="800000"/>
            <a:headEnd/>
            <a:tailEnd/>
          </a:ln>
        </p:spPr>
        <p:txBody>
          <a:bodyPr wrap="none" anchor="ctr"/>
          <a:lstStyle>
            <a:lvl1pPr eaLnBrk="0" hangingPunct="0">
              <a:defRPr sz="1200">
                <a:solidFill>
                  <a:schemeClr val="bg1"/>
                </a:solidFill>
                <a:latin typeface="Times New Roman" pitchFamily="18" charset="0"/>
              </a:defRPr>
            </a:lvl1pPr>
            <a:lvl2pPr marL="742950" indent="-285750" eaLnBrk="0" hangingPunct="0">
              <a:defRPr sz="1200">
                <a:solidFill>
                  <a:schemeClr val="bg1"/>
                </a:solidFill>
                <a:latin typeface="Times New Roman" pitchFamily="18" charset="0"/>
              </a:defRPr>
            </a:lvl2pPr>
            <a:lvl3pPr marL="1143000" indent="-228600" eaLnBrk="0" hangingPunct="0">
              <a:defRPr sz="1200">
                <a:solidFill>
                  <a:schemeClr val="bg1"/>
                </a:solidFill>
                <a:latin typeface="Times New Roman" pitchFamily="18" charset="0"/>
              </a:defRPr>
            </a:lvl3pPr>
            <a:lvl4pPr marL="1600200" indent="-228600" eaLnBrk="0" hangingPunct="0">
              <a:defRPr sz="1200">
                <a:solidFill>
                  <a:schemeClr val="bg1"/>
                </a:solidFill>
                <a:latin typeface="Times New Roman" pitchFamily="18" charset="0"/>
              </a:defRPr>
            </a:lvl4pPr>
            <a:lvl5pPr marL="2057400" indent="-228600" eaLnBrk="0" hangingPunct="0">
              <a:defRPr sz="1200">
                <a:solidFill>
                  <a:schemeClr val="bg1"/>
                </a:solidFill>
                <a:latin typeface="Times New Roman" pitchFamily="18" charset="0"/>
              </a:defRPr>
            </a:lvl5pPr>
            <a:lvl6pPr marL="2514600" indent="-228600" eaLnBrk="0" fontAlgn="base" hangingPunct="0">
              <a:spcBef>
                <a:spcPct val="0"/>
              </a:spcBef>
              <a:spcAft>
                <a:spcPct val="0"/>
              </a:spcAft>
              <a:defRPr sz="1200">
                <a:solidFill>
                  <a:schemeClr val="bg1"/>
                </a:solidFill>
                <a:latin typeface="Times New Roman" pitchFamily="18" charset="0"/>
              </a:defRPr>
            </a:lvl6pPr>
            <a:lvl7pPr marL="2971800" indent="-228600" eaLnBrk="0" fontAlgn="base" hangingPunct="0">
              <a:spcBef>
                <a:spcPct val="0"/>
              </a:spcBef>
              <a:spcAft>
                <a:spcPct val="0"/>
              </a:spcAft>
              <a:defRPr sz="1200">
                <a:solidFill>
                  <a:schemeClr val="bg1"/>
                </a:solidFill>
                <a:latin typeface="Times New Roman" pitchFamily="18" charset="0"/>
              </a:defRPr>
            </a:lvl7pPr>
            <a:lvl8pPr marL="3429000" indent="-228600" eaLnBrk="0" fontAlgn="base" hangingPunct="0">
              <a:spcBef>
                <a:spcPct val="0"/>
              </a:spcBef>
              <a:spcAft>
                <a:spcPct val="0"/>
              </a:spcAft>
              <a:defRPr sz="1200">
                <a:solidFill>
                  <a:schemeClr val="bg1"/>
                </a:solidFill>
                <a:latin typeface="Times New Roman" pitchFamily="18" charset="0"/>
              </a:defRPr>
            </a:lvl8pPr>
            <a:lvl9pPr marL="3886200" indent="-228600" eaLnBrk="0" fontAlgn="base" hangingPunct="0">
              <a:spcBef>
                <a:spcPct val="0"/>
              </a:spcBef>
              <a:spcAft>
                <a:spcPct val="0"/>
              </a:spcAft>
              <a:defRPr sz="1200">
                <a:solidFill>
                  <a:schemeClr val="bg1"/>
                </a:solidFill>
                <a:latin typeface="Times New Roman" pitchFamily="18" charset="0"/>
              </a:defRPr>
            </a:lvl9pPr>
          </a:lstStyle>
          <a:p>
            <a:pPr eaLnBrk="1" hangingPunct="1"/>
            <a:endParaRPr lang="es-ES">
              <a:latin typeface="Arial" charset="0"/>
            </a:endParaRPr>
          </a:p>
        </p:txBody>
      </p:sp>
      <p:sp>
        <p:nvSpPr>
          <p:cNvPr id="44035" name="Rectangle 3"/>
          <p:cNvSpPr>
            <a:spLocks noGrp="1" noChangeArrowheads="1"/>
          </p:cNvSpPr>
          <p:nvPr>
            <p:ph type="body"/>
          </p:nvPr>
        </p:nvSpPr>
        <p:spPr>
          <a:xfrm>
            <a:off x="679451" y="4714875"/>
            <a:ext cx="5435600" cy="44640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2124076" y="754064"/>
            <a:ext cx="2549525" cy="3722687"/>
          </a:xfrm>
          <a:prstGeom prst="rect">
            <a:avLst/>
          </a:prstGeom>
          <a:solidFill>
            <a:srgbClr val="FFFFFF"/>
          </a:solidFill>
          <a:ln w="9360">
            <a:solidFill>
              <a:srgbClr val="000000"/>
            </a:solidFill>
            <a:miter lim="800000"/>
            <a:headEnd/>
            <a:tailEnd/>
          </a:ln>
        </p:spPr>
        <p:txBody>
          <a:bodyPr wrap="none" anchor="ctr"/>
          <a:lstStyle>
            <a:lvl1pPr eaLnBrk="0" hangingPunct="0">
              <a:defRPr sz="1200">
                <a:solidFill>
                  <a:schemeClr val="bg1"/>
                </a:solidFill>
                <a:latin typeface="Times New Roman" pitchFamily="18" charset="0"/>
              </a:defRPr>
            </a:lvl1pPr>
            <a:lvl2pPr marL="742950" indent="-285750" eaLnBrk="0" hangingPunct="0">
              <a:defRPr sz="1200">
                <a:solidFill>
                  <a:schemeClr val="bg1"/>
                </a:solidFill>
                <a:latin typeface="Times New Roman" pitchFamily="18" charset="0"/>
              </a:defRPr>
            </a:lvl2pPr>
            <a:lvl3pPr marL="1143000" indent="-228600" eaLnBrk="0" hangingPunct="0">
              <a:defRPr sz="1200">
                <a:solidFill>
                  <a:schemeClr val="bg1"/>
                </a:solidFill>
                <a:latin typeface="Times New Roman" pitchFamily="18" charset="0"/>
              </a:defRPr>
            </a:lvl3pPr>
            <a:lvl4pPr marL="1600200" indent="-228600" eaLnBrk="0" hangingPunct="0">
              <a:defRPr sz="1200">
                <a:solidFill>
                  <a:schemeClr val="bg1"/>
                </a:solidFill>
                <a:latin typeface="Times New Roman" pitchFamily="18" charset="0"/>
              </a:defRPr>
            </a:lvl4pPr>
            <a:lvl5pPr marL="2057400" indent="-228600" eaLnBrk="0" hangingPunct="0">
              <a:defRPr sz="1200">
                <a:solidFill>
                  <a:schemeClr val="bg1"/>
                </a:solidFill>
                <a:latin typeface="Times New Roman" pitchFamily="18" charset="0"/>
              </a:defRPr>
            </a:lvl5pPr>
            <a:lvl6pPr marL="2514600" indent="-228600" eaLnBrk="0" fontAlgn="base" hangingPunct="0">
              <a:spcBef>
                <a:spcPct val="0"/>
              </a:spcBef>
              <a:spcAft>
                <a:spcPct val="0"/>
              </a:spcAft>
              <a:defRPr sz="1200">
                <a:solidFill>
                  <a:schemeClr val="bg1"/>
                </a:solidFill>
                <a:latin typeface="Times New Roman" pitchFamily="18" charset="0"/>
              </a:defRPr>
            </a:lvl6pPr>
            <a:lvl7pPr marL="2971800" indent="-228600" eaLnBrk="0" fontAlgn="base" hangingPunct="0">
              <a:spcBef>
                <a:spcPct val="0"/>
              </a:spcBef>
              <a:spcAft>
                <a:spcPct val="0"/>
              </a:spcAft>
              <a:defRPr sz="1200">
                <a:solidFill>
                  <a:schemeClr val="bg1"/>
                </a:solidFill>
                <a:latin typeface="Times New Roman" pitchFamily="18" charset="0"/>
              </a:defRPr>
            </a:lvl7pPr>
            <a:lvl8pPr marL="3429000" indent="-228600" eaLnBrk="0" fontAlgn="base" hangingPunct="0">
              <a:spcBef>
                <a:spcPct val="0"/>
              </a:spcBef>
              <a:spcAft>
                <a:spcPct val="0"/>
              </a:spcAft>
              <a:defRPr sz="1200">
                <a:solidFill>
                  <a:schemeClr val="bg1"/>
                </a:solidFill>
                <a:latin typeface="Times New Roman" pitchFamily="18" charset="0"/>
              </a:defRPr>
            </a:lvl8pPr>
            <a:lvl9pPr marL="3886200" indent="-228600" eaLnBrk="0" fontAlgn="base" hangingPunct="0">
              <a:spcBef>
                <a:spcPct val="0"/>
              </a:spcBef>
              <a:spcAft>
                <a:spcPct val="0"/>
              </a:spcAft>
              <a:defRPr sz="1200">
                <a:solidFill>
                  <a:schemeClr val="bg1"/>
                </a:solidFill>
                <a:latin typeface="Times New Roman" pitchFamily="18" charset="0"/>
              </a:defRPr>
            </a:lvl9pPr>
          </a:lstStyle>
          <a:p>
            <a:pPr eaLnBrk="1" hangingPunct="1"/>
            <a:endParaRPr lang="es-ES">
              <a:latin typeface="Arial" charset="0"/>
            </a:endParaRPr>
          </a:p>
        </p:txBody>
      </p:sp>
      <p:sp>
        <p:nvSpPr>
          <p:cNvPr id="44035" name="Rectangle 3"/>
          <p:cNvSpPr>
            <a:spLocks noGrp="1" noChangeArrowheads="1"/>
          </p:cNvSpPr>
          <p:nvPr>
            <p:ph type="body"/>
          </p:nvPr>
        </p:nvSpPr>
        <p:spPr>
          <a:xfrm>
            <a:off x="679451" y="4714875"/>
            <a:ext cx="5435600" cy="44640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2124076" y="754064"/>
            <a:ext cx="2549525" cy="3722687"/>
          </a:xfrm>
          <a:prstGeom prst="rect">
            <a:avLst/>
          </a:prstGeom>
          <a:solidFill>
            <a:srgbClr val="FFFFFF"/>
          </a:solidFill>
          <a:ln w="9360">
            <a:solidFill>
              <a:srgbClr val="000000"/>
            </a:solidFill>
            <a:miter lim="800000"/>
            <a:headEnd/>
            <a:tailEnd/>
          </a:ln>
        </p:spPr>
        <p:txBody>
          <a:bodyPr wrap="none" anchor="ctr"/>
          <a:lstStyle>
            <a:lvl1pPr eaLnBrk="0" hangingPunct="0">
              <a:defRPr sz="1200">
                <a:solidFill>
                  <a:schemeClr val="bg1"/>
                </a:solidFill>
                <a:latin typeface="Times New Roman" pitchFamily="18" charset="0"/>
              </a:defRPr>
            </a:lvl1pPr>
            <a:lvl2pPr marL="742950" indent="-285750" eaLnBrk="0" hangingPunct="0">
              <a:defRPr sz="1200">
                <a:solidFill>
                  <a:schemeClr val="bg1"/>
                </a:solidFill>
                <a:latin typeface="Times New Roman" pitchFamily="18" charset="0"/>
              </a:defRPr>
            </a:lvl2pPr>
            <a:lvl3pPr marL="1143000" indent="-228600" eaLnBrk="0" hangingPunct="0">
              <a:defRPr sz="1200">
                <a:solidFill>
                  <a:schemeClr val="bg1"/>
                </a:solidFill>
                <a:latin typeface="Times New Roman" pitchFamily="18" charset="0"/>
              </a:defRPr>
            </a:lvl3pPr>
            <a:lvl4pPr marL="1600200" indent="-228600" eaLnBrk="0" hangingPunct="0">
              <a:defRPr sz="1200">
                <a:solidFill>
                  <a:schemeClr val="bg1"/>
                </a:solidFill>
                <a:latin typeface="Times New Roman" pitchFamily="18" charset="0"/>
              </a:defRPr>
            </a:lvl4pPr>
            <a:lvl5pPr marL="2057400" indent="-228600" eaLnBrk="0" hangingPunct="0">
              <a:defRPr sz="1200">
                <a:solidFill>
                  <a:schemeClr val="bg1"/>
                </a:solidFill>
                <a:latin typeface="Times New Roman" pitchFamily="18" charset="0"/>
              </a:defRPr>
            </a:lvl5pPr>
            <a:lvl6pPr marL="2514600" indent="-228600" eaLnBrk="0" fontAlgn="base" hangingPunct="0">
              <a:spcBef>
                <a:spcPct val="0"/>
              </a:spcBef>
              <a:spcAft>
                <a:spcPct val="0"/>
              </a:spcAft>
              <a:defRPr sz="1200">
                <a:solidFill>
                  <a:schemeClr val="bg1"/>
                </a:solidFill>
                <a:latin typeface="Times New Roman" pitchFamily="18" charset="0"/>
              </a:defRPr>
            </a:lvl6pPr>
            <a:lvl7pPr marL="2971800" indent="-228600" eaLnBrk="0" fontAlgn="base" hangingPunct="0">
              <a:spcBef>
                <a:spcPct val="0"/>
              </a:spcBef>
              <a:spcAft>
                <a:spcPct val="0"/>
              </a:spcAft>
              <a:defRPr sz="1200">
                <a:solidFill>
                  <a:schemeClr val="bg1"/>
                </a:solidFill>
                <a:latin typeface="Times New Roman" pitchFamily="18" charset="0"/>
              </a:defRPr>
            </a:lvl7pPr>
            <a:lvl8pPr marL="3429000" indent="-228600" eaLnBrk="0" fontAlgn="base" hangingPunct="0">
              <a:spcBef>
                <a:spcPct val="0"/>
              </a:spcBef>
              <a:spcAft>
                <a:spcPct val="0"/>
              </a:spcAft>
              <a:defRPr sz="1200">
                <a:solidFill>
                  <a:schemeClr val="bg1"/>
                </a:solidFill>
                <a:latin typeface="Times New Roman" pitchFamily="18" charset="0"/>
              </a:defRPr>
            </a:lvl8pPr>
            <a:lvl9pPr marL="3886200" indent="-228600" eaLnBrk="0" fontAlgn="base" hangingPunct="0">
              <a:spcBef>
                <a:spcPct val="0"/>
              </a:spcBef>
              <a:spcAft>
                <a:spcPct val="0"/>
              </a:spcAft>
              <a:defRPr sz="1200">
                <a:solidFill>
                  <a:schemeClr val="bg1"/>
                </a:solidFill>
                <a:latin typeface="Times New Roman" pitchFamily="18" charset="0"/>
              </a:defRPr>
            </a:lvl9pPr>
          </a:lstStyle>
          <a:p>
            <a:pPr eaLnBrk="1" hangingPunct="1"/>
            <a:endParaRPr lang="es-ES">
              <a:latin typeface="Arial" charset="0"/>
            </a:endParaRPr>
          </a:p>
        </p:txBody>
      </p:sp>
      <p:sp>
        <p:nvSpPr>
          <p:cNvPr id="44035" name="Rectangle 3"/>
          <p:cNvSpPr>
            <a:spLocks noGrp="1" noChangeArrowheads="1"/>
          </p:cNvSpPr>
          <p:nvPr>
            <p:ph type="body"/>
          </p:nvPr>
        </p:nvSpPr>
        <p:spPr>
          <a:xfrm>
            <a:off x="679451" y="4714875"/>
            <a:ext cx="5435600" cy="44640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2124076" y="754064"/>
            <a:ext cx="2549525" cy="3722687"/>
          </a:xfrm>
          <a:prstGeom prst="rect">
            <a:avLst/>
          </a:prstGeom>
          <a:solidFill>
            <a:srgbClr val="FFFFFF"/>
          </a:solidFill>
          <a:ln w="9360">
            <a:solidFill>
              <a:srgbClr val="000000"/>
            </a:solidFill>
            <a:miter lim="800000"/>
            <a:headEnd/>
            <a:tailEnd/>
          </a:ln>
        </p:spPr>
        <p:txBody>
          <a:bodyPr wrap="none" anchor="ctr"/>
          <a:lstStyle>
            <a:lvl1pPr eaLnBrk="0" hangingPunct="0">
              <a:defRPr sz="1200">
                <a:solidFill>
                  <a:schemeClr val="bg1"/>
                </a:solidFill>
                <a:latin typeface="Times New Roman" pitchFamily="18" charset="0"/>
              </a:defRPr>
            </a:lvl1pPr>
            <a:lvl2pPr marL="742950" indent="-285750" eaLnBrk="0" hangingPunct="0">
              <a:defRPr sz="1200">
                <a:solidFill>
                  <a:schemeClr val="bg1"/>
                </a:solidFill>
                <a:latin typeface="Times New Roman" pitchFamily="18" charset="0"/>
              </a:defRPr>
            </a:lvl2pPr>
            <a:lvl3pPr marL="1143000" indent="-228600" eaLnBrk="0" hangingPunct="0">
              <a:defRPr sz="1200">
                <a:solidFill>
                  <a:schemeClr val="bg1"/>
                </a:solidFill>
                <a:latin typeface="Times New Roman" pitchFamily="18" charset="0"/>
              </a:defRPr>
            </a:lvl3pPr>
            <a:lvl4pPr marL="1600200" indent="-228600" eaLnBrk="0" hangingPunct="0">
              <a:defRPr sz="1200">
                <a:solidFill>
                  <a:schemeClr val="bg1"/>
                </a:solidFill>
                <a:latin typeface="Times New Roman" pitchFamily="18" charset="0"/>
              </a:defRPr>
            </a:lvl4pPr>
            <a:lvl5pPr marL="2057400" indent="-228600" eaLnBrk="0" hangingPunct="0">
              <a:defRPr sz="1200">
                <a:solidFill>
                  <a:schemeClr val="bg1"/>
                </a:solidFill>
                <a:latin typeface="Times New Roman" pitchFamily="18" charset="0"/>
              </a:defRPr>
            </a:lvl5pPr>
            <a:lvl6pPr marL="2514600" indent="-228600" eaLnBrk="0" fontAlgn="base" hangingPunct="0">
              <a:spcBef>
                <a:spcPct val="0"/>
              </a:spcBef>
              <a:spcAft>
                <a:spcPct val="0"/>
              </a:spcAft>
              <a:defRPr sz="1200">
                <a:solidFill>
                  <a:schemeClr val="bg1"/>
                </a:solidFill>
                <a:latin typeface="Times New Roman" pitchFamily="18" charset="0"/>
              </a:defRPr>
            </a:lvl6pPr>
            <a:lvl7pPr marL="2971800" indent="-228600" eaLnBrk="0" fontAlgn="base" hangingPunct="0">
              <a:spcBef>
                <a:spcPct val="0"/>
              </a:spcBef>
              <a:spcAft>
                <a:spcPct val="0"/>
              </a:spcAft>
              <a:defRPr sz="1200">
                <a:solidFill>
                  <a:schemeClr val="bg1"/>
                </a:solidFill>
                <a:latin typeface="Times New Roman" pitchFamily="18" charset="0"/>
              </a:defRPr>
            </a:lvl7pPr>
            <a:lvl8pPr marL="3429000" indent="-228600" eaLnBrk="0" fontAlgn="base" hangingPunct="0">
              <a:spcBef>
                <a:spcPct val="0"/>
              </a:spcBef>
              <a:spcAft>
                <a:spcPct val="0"/>
              </a:spcAft>
              <a:defRPr sz="1200">
                <a:solidFill>
                  <a:schemeClr val="bg1"/>
                </a:solidFill>
                <a:latin typeface="Times New Roman" pitchFamily="18" charset="0"/>
              </a:defRPr>
            </a:lvl8pPr>
            <a:lvl9pPr marL="3886200" indent="-228600" eaLnBrk="0" fontAlgn="base" hangingPunct="0">
              <a:spcBef>
                <a:spcPct val="0"/>
              </a:spcBef>
              <a:spcAft>
                <a:spcPct val="0"/>
              </a:spcAft>
              <a:defRPr sz="1200">
                <a:solidFill>
                  <a:schemeClr val="bg1"/>
                </a:solidFill>
                <a:latin typeface="Times New Roman" pitchFamily="18" charset="0"/>
              </a:defRPr>
            </a:lvl9pPr>
          </a:lstStyle>
          <a:p>
            <a:pPr eaLnBrk="1" hangingPunct="1"/>
            <a:endParaRPr lang="es-ES">
              <a:latin typeface="Arial" charset="0"/>
            </a:endParaRPr>
          </a:p>
        </p:txBody>
      </p:sp>
      <p:sp>
        <p:nvSpPr>
          <p:cNvPr id="44035" name="Rectangle 3"/>
          <p:cNvSpPr>
            <a:spLocks noGrp="1" noChangeArrowheads="1"/>
          </p:cNvSpPr>
          <p:nvPr>
            <p:ph type="body"/>
          </p:nvPr>
        </p:nvSpPr>
        <p:spPr>
          <a:xfrm>
            <a:off x="679451" y="4714875"/>
            <a:ext cx="5435600" cy="44640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2124076" y="754064"/>
            <a:ext cx="2549525" cy="3722687"/>
          </a:xfrm>
          <a:prstGeom prst="rect">
            <a:avLst/>
          </a:prstGeom>
          <a:solidFill>
            <a:srgbClr val="FFFFFF"/>
          </a:solidFill>
          <a:ln w="9360">
            <a:solidFill>
              <a:srgbClr val="000000"/>
            </a:solidFill>
            <a:miter lim="800000"/>
            <a:headEnd/>
            <a:tailEnd/>
          </a:ln>
        </p:spPr>
        <p:txBody>
          <a:bodyPr wrap="none" anchor="ctr"/>
          <a:lstStyle>
            <a:lvl1pPr eaLnBrk="0" hangingPunct="0">
              <a:defRPr sz="1200">
                <a:solidFill>
                  <a:schemeClr val="bg1"/>
                </a:solidFill>
                <a:latin typeface="Times New Roman" pitchFamily="18" charset="0"/>
              </a:defRPr>
            </a:lvl1pPr>
            <a:lvl2pPr marL="742950" indent="-285750" eaLnBrk="0" hangingPunct="0">
              <a:defRPr sz="1200">
                <a:solidFill>
                  <a:schemeClr val="bg1"/>
                </a:solidFill>
                <a:latin typeface="Times New Roman" pitchFamily="18" charset="0"/>
              </a:defRPr>
            </a:lvl2pPr>
            <a:lvl3pPr marL="1143000" indent="-228600" eaLnBrk="0" hangingPunct="0">
              <a:defRPr sz="1200">
                <a:solidFill>
                  <a:schemeClr val="bg1"/>
                </a:solidFill>
                <a:latin typeface="Times New Roman" pitchFamily="18" charset="0"/>
              </a:defRPr>
            </a:lvl3pPr>
            <a:lvl4pPr marL="1600200" indent="-228600" eaLnBrk="0" hangingPunct="0">
              <a:defRPr sz="1200">
                <a:solidFill>
                  <a:schemeClr val="bg1"/>
                </a:solidFill>
                <a:latin typeface="Times New Roman" pitchFamily="18" charset="0"/>
              </a:defRPr>
            </a:lvl4pPr>
            <a:lvl5pPr marL="2057400" indent="-228600" eaLnBrk="0" hangingPunct="0">
              <a:defRPr sz="1200">
                <a:solidFill>
                  <a:schemeClr val="bg1"/>
                </a:solidFill>
                <a:latin typeface="Times New Roman" pitchFamily="18" charset="0"/>
              </a:defRPr>
            </a:lvl5pPr>
            <a:lvl6pPr marL="2514600" indent="-228600" eaLnBrk="0" fontAlgn="base" hangingPunct="0">
              <a:spcBef>
                <a:spcPct val="0"/>
              </a:spcBef>
              <a:spcAft>
                <a:spcPct val="0"/>
              </a:spcAft>
              <a:defRPr sz="1200">
                <a:solidFill>
                  <a:schemeClr val="bg1"/>
                </a:solidFill>
                <a:latin typeface="Times New Roman" pitchFamily="18" charset="0"/>
              </a:defRPr>
            </a:lvl6pPr>
            <a:lvl7pPr marL="2971800" indent="-228600" eaLnBrk="0" fontAlgn="base" hangingPunct="0">
              <a:spcBef>
                <a:spcPct val="0"/>
              </a:spcBef>
              <a:spcAft>
                <a:spcPct val="0"/>
              </a:spcAft>
              <a:defRPr sz="1200">
                <a:solidFill>
                  <a:schemeClr val="bg1"/>
                </a:solidFill>
                <a:latin typeface="Times New Roman" pitchFamily="18" charset="0"/>
              </a:defRPr>
            </a:lvl7pPr>
            <a:lvl8pPr marL="3429000" indent="-228600" eaLnBrk="0" fontAlgn="base" hangingPunct="0">
              <a:spcBef>
                <a:spcPct val="0"/>
              </a:spcBef>
              <a:spcAft>
                <a:spcPct val="0"/>
              </a:spcAft>
              <a:defRPr sz="1200">
                <a:solidFill>
                  <a:schemeClr val="bg1"/>
                </a:solidFill>
                <a:latin typeface="Times New Roman" pitchFamily="18" charset="0"/>
              </a:defRPr>
            </a:lvl8pPr>
            <a:lvl9pPr marL="3886200" indent="-228600" eaLnBrk="0" fontAlgn="base" hangingPunct="0">
              <a:spcBef>
                <a:spcPct val="0"/>
              </a:spcBef>
              <a:spcAft>
                <a:spcPct val="0"/>
              </a:spcAft>
              <a:defRPr sz="1200">
                <a:solidFill>
                  <a:schemeClr val="bg1"/>
                </a:solidFill>
                <a:latin typeface="Times New Roman" pitchFamily="18" charset="0"/>
              </a:defRPr>
            </a:lvl9pPr>
          </a:lstStyle>
          <a:p>
            <a:pPr eaLnBrk="1" hangingPunct="1"/>
            <a:endParaRPr lang="es-ES">
              <a:latin typeface="Arial" charset="0"/>
            </a:endParaRPr>
          </a:p>
        </p:txBody>
      </p:sp>
      <p:sp>
        <p:nvSpPr>
          <p:cNvPr id="44035" name="Rectangle 3"/>
          <p:cNvSpPr>
            <a:spLocks noGrp="1" noChangeArrowheads="1"/>
          </p:cNvSpPr>
          <p:nvPr>
            <p:ph type="body"/>
          </p:nvPr>
        </p:nvSpPr>
        <p:spPr>
          <a:xfrm>
            <a:off x="679451" y="4714875"/>
            <a:ext cx="5435600" cy="44640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solidFill>
          <a:schemeClr val="bg1">
            <a:lumMod val="8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019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bg>
      <p:bgPr>
        <a:solidFill>
          <a:schemeClr val="bg1">
            <a:lumMod val="8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497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Diseño personalizado">
    <p:bg>
      <p:bgPr>
        <a:solidFill>
          <a:schemeClr val="bg1">
            <a:lumMod val="8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5226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37622" y="353252"/>
            <a:ext cx="7268754" cy="423802"/>
          </a:xfrm>
          <a:prstGeom prst="rect">
            <a:avLst/>
          </a:prstGeom>
        </p:spPr>
        <p:txBody>
          <a:bodyPr lIns="0" tIns="0" rIns="0" bIns="0"/>
          <a:lstStyle>
            <a:lvl1pPr>
              <a:defRPr sz="2500" b="1" i="0">
                <a:solidFill>
                  <a:schemeClr val="bg1"/>
                </a:solidFill>
                <a:latin typeface="EYInterstate"/>
                <a:cs typeface="EYInterstate"/>
              </a:defRPr>
            </a:lvl1pPr>
          </a:lstStyle>
          <a:p>
            <a:endParaRPr/>
          </a:p>
        </p:txBody>
      </p:sp>
      <p:sp>
        <p:nvSpPr>
          <p:cNvPr id="3" name="Holder 3"/>
          <p:cNvSpPr>
            <a:spLocks noGrp="1"/>
          </p:cNvSpPr>
          <p:nvPr>
            <p:ph type="body" idx="1"/>
          </p:nvPr>
        </p:nvSpPr>
        <p:spPr>
          <a:xfrm>
            <a:off x="2164131" y="1733541"/>
            <a:ext cx="4815736" cy="1546073"/>
          </a:xfrm>
          <a:prstGeom prst="rect">
            <a:avLst/>
          </a:prstGeom>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39"/>
            <a:ext cx="2926080"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39"/>
            <a:ext cx="2103120" cy="342900"/>
          </a:xfrm>
          <a:prstGeom prst="rect">
            <a:avLst/>
          </a:prstGeom>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8527629" y="6290771"/>
            <a:ext cx="230772" cy="215356"/>
          </a:xfrm>
          <a:prstGeom prst="rect">
            <a:avLst/>
          </a:prstGeom>
        </p:spPr>
        <p:txBody>
          <a:bodyPr lIns="0" tIns="0" rIns="0" bIns="0"/>
          <a:lstStyle>
            <a:lvl1pPr>
              <a:defRPr sz="1200" b="1" i="0">
                <a:solidFill>
                  <a:srgbClr val="58595B"/>
                </a:solidFill>
                <a:latin typeface="EYInterstate Light"/>
                <a:cs typeface="EYInterstate Light"/>
              </a:defRPr>
            </a:lvl1pPr>
          </a:lstStyle>
          <a:p>
            <a:pPr marL="117994">
              <a:spcBef>
                <a:spcPts val="70"/>
              </a:spcBef>
            </a:pPr>
            <a:fld id="{81D60167-4931-47E6-BA6A-407CBD079E47}" type="slidenum">
              <a:rPr lang="es-ES" spc="13" smtClean="0"/>
              <a:pPr marL="117994">
                <a:spcBef>
                  <a:spcPts val="70"/>
                </a:spcBef>
              </a:pPr>
              <a:t>‹Nº›</a:t>
            </a:fld>
            <a:endParaRPr lang="es-ES" spc="13" dirty="0"/>
          </a:p>
        </p:txBody>
      </p:sp>
    </p:spTree>
    <p:extLst>
      <p:ext uri="{BB962C8B-B14F-4D97-AF65-F5344CB8AC3E}">
        <p14:creationId xmlns:p14="http://schemas.microsoft.com/office/powerpoint/2010/main" val="40406933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 y="0"/>
            <a:ext cx="9156700"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4305899"/>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60" r:id="rId3"/>
    <p:sldLayoutId id="2147483661"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hyperlink" Target="http://www.pescadegalicia.com/"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Nueva%20carpeta/Copia%20de%2020131119_080613%20Documentos%20de%20registro.xls" TargetMode="Externa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Nueva%20carpeta/20130719_130001%20Caballa_Galicia.xls" TargetMode="External"/><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hyperlink" Target="https://www.pescadegalicia.gal/"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www.pescadegalicia.gal/expdocs/" TargetMode="Externa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Box 23"/>
          <p:cNvSpPr txBox="1">
            <a:spLocks noChangeArrowheads="1"/>
          </p:cNvSpPr>
          <p:nvPr/>
        </p:nvSpPr>
        <p:spPr bwMode="auto">
          <a:xfrm>
            <a:off x="779983" y="2060848"/>
            <a:ext cx="778795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bg1"/>
                </a:solidFill>
                <a:latin typeface="Times New Roman" pitchFamily="18" charset="0"/>
              </a:defRPr>
            </a:lvl1pPr>
            <a:lvl2pPr marL="742950" indent="-285750" eaLnBrk="0" hangingPunct="0">
              <a:defRPr sz="1200">
                <a:solidFill>
                  <a:schemeClr val="bg1"/>
                </a:solidFill>
                <a:latin typeface="Times New Roman" pitchFamily="18" charset="0"/>
              </a:defRPr>
            </a:lvl2pPr>
            <a:lvl3pPr marL="1143000" indent="-228600" eaLnBrk="0" hangingPunct="0">
              <a:defRPr sz="1200">
                <a:solidFill>
                  <a:schemeClr val="bg1"/>
                </a:solidFill>
                <a:latin typeface="Times New Roman" pitchFamily="18" charset="0"/>
              </a:defRPr>
            </a:lvl3pPr>
            <a:lvl4pPr marL="1600200" indent="-228600" eaLnBrk="0" hangingPunct="0">
              <a:defRPr sz="1200">
                <a:solidFill>
                  <a:schemeClr val="bg1"/>
                </a:solidFill>
                <a:latin typeface="Times New Roman" pitchFamily="18" charset="0"/>
              </a:defRPr>
            </a:lvl4pPr>
            <a:lvl5pPr marL="2057400" indent="-228600" eaLnBrk="0" hangingPunct="0">
              <a:defRPr sz="1200">
                <a:solidFill>
                  <a:schemeClr val="bg1"/>
                </a:solidFill>
                <a:latin typeface="Times New Roman" pitchFamily="18" charset="0"/>
              </a:defRPr>
            </a:lvl5pPr>
            <a:lvl6pPr marL="2514600" indent="-228600" eaLnBrk="0" fontAlgn="base" hangingPunct="0">
              <a:spcBef>
                <a:spcPct val="0"/>
              </a:spcBef>
              <a:spcAft>
                <a:spcPct val="0"/>
              </a:spcAft>
              <a:defRPr sz="1200">
                <a:solidFill>
                  <a:schemeClr val="bg1"/>
                </a:solidFill>
                <a:latin typeface="Times New Roman" pitchFamily="18" charset="0"/>
              </a:defRPr>
            </a:lvl6pPr>
            <a:lvl7pPr marL="2971800" indent="-228600" eaLnBrk="0" fontAlgn="base" hangingPunct="0">
              <a:spcBef>
                <a:spcPct val="0"/>
              </a:spcBef>
              <a:spcAft>
                <a:spcPct val="0"/>
              </a:spcAft>
              <a:defRPr sz="1200">
                <a:solidFill>
                  <a:schemeClr val="bg1"/>
                </a:solidFill>
                <a:latin typeface="Times New Roman" pitchFamily="18" charset="0"/>
              </a:defRPr>
            </a:lvl7pPr>
            <a:lvl8pPr marL="3429000" indent="-228600" eaLnBrk="0" fontAlgn="base" hangingPunct="0">
              <a:spcBef>
                <a:spcPct val="0"/>
              </a:spcBef>
              <a:spcAft>
                <a:spcPct val="0"/>
              </a:spcAft>
              <a:defRPr sz="1200">
                <a:solidFill>
                  <a:schemeClr val="bg1"/>
                </a:solidFill>
                <a:latin typeface="Times New Roman" pitchFamily="18" charset="0"/>
              </a:defRPr>
            </a:lvl8pPr>
            <a:lvl9pPr marL="3886200" indent="-228600" eaLnBrk="0" fontAlgn="base" hangingPunct="0">
              <a:spcBef>
                <a:spcPct val="0"/>
              </a:spcBef>
              <a:spcAft>
                <a:spcPct val="0"/>
              </a:spcAft>
              <a:defRPr sz="1200">
                <a:solidFill>
                  <a:schemeClr val="bg1"/>
                </a:solidFill>
                <a:latin typeface="Times New Roman" pitchFamily="18" charset="0"/>
              </a:defRPr>
            </a:lvl9pPr>
          </a:lstStyle>
          <a:p>
            <a:pPr algn="r"/>
            <a:r>
              <a:rPr lang="es-ES" sz="2800" dirty="0">
                <a:solidFill>
                  <a:srgbClr val="2D58E1"/>
                </a:solidFill>
                <a:latin typeface="Tahoma" pitchFamily="34" charset="0"/>
                <a:cs typeface="Tahoma" pitchFamily="34" charset="0"/>
              </a:rPr>
              <a:t>“El proyecto PRIMARE como plataforma digital tecnológica en las lonjas gallegas. La apuesta de Galicia por una gestión racional y sostenible de los recursos”</a:t>
            </a:r>
            <a:endParaRPr lang="gl-ES" sz="2800" dirty="0">
              <a:solidFill>
                <a:srgbClr val="2D58E1"/>
              </a:solidFill>
              <a:latin typeface="Tahoma" pitchFamily="34" charset="0"/>
              <a:cs typeface="Tahoma" pitchFamily="34" charset="0"/>
            </a:endParaRPr>
          </a:p>
        </p:txBody>
      </p:sp>
      <p:grpSp>
        <p:nvGrpSpPr>
          <p:cNvPr id="6" name="2 Grupo"/>
          <p:cNvGrpSpPr>
            <a:grpSpLocks/>
          </p:cNvGrpSpPr>
          <p:nvPr/>
        </p:nvGrpSpPr>
        <p:grpSpPr bwMode="auto">
          <a:xfrm>
            <a:off x="3082024" y="4293092"/>
            <a:ext cx="5543848" cy="1237699"/>
            <a:chOff x="3081864" y="3907584"/>
            <a:chExt cx="5544007" cy="446111"/>
          </a:xfrm>
        </p:grpSpPr>
        <p:sp>
          <p:nvSpPr>
            <p:cNvPr id="7" name="Text Box 6"/>
            <p:cNvSpPr txBox="1">
              <a:spLocks noChangeArrowheads="1"/>
            </p:cNvSpPr>
            <p:nvPr/>
          </p:nvSpPr>
          <p:spPr bwMode="auto">
            <a:xfrm>
              <a:off x="3923792" y="4120734"/>
              <a:ext cx="4644140" cy="23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bg1"/>
                  </a:solidFill>
                  <a:latin typeface="Times New Roman" pitchFamily="18" charset="0"/>
                </a:defRPr>
              </a:lvl1pPr>
              <a:lvl2pPr marL="742950" indent="-285750" eaLnBrk="0" hangingPunct="0">
                <a:defRPr sz="1200">
                  <a:solidFill>
                    <a:schemeClr val="bg1"/>
                  </a:solidFill>
                  <a:latin typeface="Times New Roman" pitchFamily="18" charset="0"/>
                </a:defRPr>
              </a:lvl2pPr>
              <a:lvl3pPr marL="1143000" indent="-228600" eaLnBrk="0" hangingPunct="0">
                <a:defRPr sz="1200">
                  <a:solidFill>
                    <a:schemeClr val="bg1"/>
                  </a:solidFill>
                  <a:latin typeface="Times New Roman" pitchFamily="18" charset="0"/>
                </a:defRPr>
              </a:lvl3pPr>
              <a:lvl4pPr marL="1600200" indent="-228600" eaLnBrk="0" hangingPunct="0">
                <a:defRPr sz="1200">
                  <a:solidFill>
                    <a:schemeClr val="bg1"/>
                  </a:solidFill>
                  <a:latin typeface="Times New Roman" pitchFamily="18" charset="0"/>
                </a:defRPr>
              </a:lvl4pPr>
              <a:lvl5pPr marL="2057400" indent="-228600" eaLnBrk="0" hangingPunct="0">
                <a:defRPr sz="1200">
                  <a:solidFill>
                    <a:schemeClr val="bg1"/>
                  </a:solidFill>
                  <a:latin typeface="Times New Roman" pitchFamily="18" charset="0"/>
                </a:defRPr>
              </a:lvl5pPr>
              <a:lvl6pPr marL="2514600" indent="-228600" eaLnBrk="0" fontAlgn="base" hangingPunct="0">
                <a:spcBef>
                  <a:spcPct val="0"/>
                </a:spcBef>
                <a:spcAft>
                  <a:spcPct val="0"/>
                </a:spcAft>
                <a:defRPr sz="1200">
                  <a:solidFill>
                    <a:schemeClr val="bg1"/>
                  </a:solidFill>
                  <a:latin typeface="Times New Roman" pitchFamily="18" charset="0"/>
                </a:defRPr>
              </a:lvl6pPr>
              <a:lvl7pPr marL="2971800" indent="-228600" eaLnBrk="0" fontAlgn="base" hangingPunct="0">
                <a:spcBef>
                  <a:spcPct val="0"/>
                </a:spcBef>
                <a:spcAft>
                  <a:spcPct val="0"/>
                </a:spcAft>
                <a:defRPr sz="1200">
                  <a:solidFill>
                    <a:schemeClr val="bg1"/>
                  </a:solidFill>
                  <a:latin typeface="Times New Roman" pitchFamily="18" charset="0"/>
                </a:defRPr>
              </a:lvl7pPr>
              <a:lvl8pPr marL="3429000" indent="-228600" eaLnBrk="0" fontAlgn="base" hangingPunct="0">
                <a:spcBef>
                  <a:spcPct val="0"/>
                </a:spcBef>
                <a:spcAft>
                  <a:spcPct val="0"/>
                </a:spcAft>
                <a:defRPr sz="1200">
                  <a:solidFill>
                    <a:schemeClr val="bg1"/>
                  </a:solidFill>
                  <a:latin typeface="Times New Roman" pitchFamily="18" charset="0"/>
                </a:defRPr>
              </a:lvl8pPr>
              <a:lvl9pPr marL="3886200" indent="-228600" eaLnBrk="0" fontAlgn="base" hangingPunct="0">
                <a:spcBef>
                  <a:spcPct val="0"/>
                </a:spcBef>
                <a:spcAft>
                  <a:spcPct val="0"/>
                </a:spcAft>
                <a:defRPr sz="1200">
                  <a:solidFill>
                    <a:schemeClr val="bg1"/>
                  </a:solidFill>
                  <a:latin typeface="Times New Roman" pitchFamily="18" charset="0"/>
                </a:defRPr>
              </a:lvl9pPr>
            </a:lstStyle>
            <a:p>
              <a:pPr algn="r" eaLnBrk="1" fontAlgn="base" hangingPunct="1">
                <a:spcBef>
                  <a:spcPct val="0"/>
                </a:spcBef>
                <a:spcAft>
                  <a:spcPct val="0"/>
                </a:spcAft>
              </a:pPr>
              <a:r>
                <a:rPr lang="es-ES" sz="900" dirty="0" smtClean="0">
                  <a:solidFill>
                    <a:srgbClr val="3333CC"/>
                  </a:solidFill>
                  <a:latin typeface="Tahoma" pitchFamily="34" charset="0"/>
                  <a:cs typeface="Tahoma" pitchFamily="34" charset="0"/>
                </a:rPr>
                <a:t>MERCEDES RODRIGUEZ MOREDA</a:t>
              </a:r>
            </a:p>
            <a:p>
              <a:pPr algn="r" eaLnBrk="1" fontAlgn="base" hangingPunct="1">
                <a:spcBef>
                  <a:spcPct val="0"/>
                </a:spcBef>
                <a:spcAft>
                  <a:spcPct val="0"/>
                </a:spcAft>
              </a:pPr>
              <a:r>
                <a:rPr lang="es-ES" sz="900" dirty="0" smtClean="0">
                  <a:solidFill>
                    <a:srgbClr val="3333CC"/>
                  </a:solidFill>
                  <a:latin typeface="Tahoma" pitchFamily="34" charset="0"/>
                  <a:cs typeface="Tahoma" pitchFamily="34" charset="0"/>
                </a:rPr>
                <a:t>DIRECTORA GENERAL DE PESCA, ACUICULTURA E INNOVACION TECNOLÓGICA</a:t>
              </a:r>
              <a:endParaRPr lang="es-ES" sz="900" dirty="0">
                <a:solidFill>
                  <a:srgbClr val="3333CC"/>
                </a:solidFill>
                <a:latin typeface="Tahoma" pitchFamily="34" charset="0"/>
                <a:cs typeface="Tahoma" pitchFamily="34" charset="0"/>
              </a:endParaRPr>
            </a:p>
            <a:p>
              <a:pPr algn="r" eaLnBrk="1" fontAlgn="base" hangingPunct="1">
                <a:spcBef>
                  <a:spcPct val="0"/>
                </a:spcBef>
                <a:spcAft>
                  <a:spcPct val="0"/>
                </a:spcAft>
              </a:pPr>
              <a:r>
                <a:rPr lang="es-ES" sz="900" dirty="0" smtClean="0">
                  <a:solidFill>
                    <a:srgbClr val="3333CC"/>
                  </a:solidFill>
                  <a:latin typeface="Tahoma" pitchFamily="34" charset="0"/>
                  <a:cs typeface="Tahoma" pitchFamily="34" charset="0"/>
                </a:rPr>
                <a:t>CONSELLERÍA </a:t>
              </a:r>
              <a:r>
                <a:rPr lang="es-ES" sz="900" dirty="0">
                  <a:solidFill>
                    <a:srgbClr val="3333CC"/>
                  </a:solidFill>
                  <a:latin typeface="Tahoma" pitchFamily="34" charset="0"/>
                  <a:cs typeface="Tahoma" pitchFamily="34" charset="0"/>
                </a:rPr>
                <a:t>DEL MAR</a:t>
              </a:r>
            </a:p>
            <a:p>
              <a:pPr algn="r" eaLnBrk="1" fontAlgn="base" hangingPunct="1">
                <a:spcBef>
                  <a:spcPct val="0"/>
                </a:spcBef>
                <a:spcAft>
                  <a:spcPct val="0"/>
                </a:spcAft>
              </a:pPr>
              <a:r>
                <a:rPr lang="es-ES" sz="900" dirty="0">
                  <a:solidFill>
                    <a:srgbClr val="3333CC"/>
                  </a:solidFill>
                  <a:latin typeface="Tahoma" pitchFamily="34" charset="0"/>
                  <a:cs typeface="Tahoma" pitchFamily="34" charset="0"/>
                </a:rPr>
                <a:t>XUNTA DE GALICIA</a:t>
              </a:r>
            </a:p>
          </p:txBody>
        </p:sp>
        <p:sp>
          <p:nvSpPr>
            <p:cNvPr id="11" name="Text Box 23"/>
            <p:cNvSpPr txBox="1">
              <a:spLocks noChangeArrowheads="1"/>
            </p:cNvSpPr>
            <p:nvPr/>
          </p:nvSpPr>
          <p:spPr bwMode="auto">
            <a:xfrm>
              <a:off x="3081864" y="3907584"/>
              <a:ext cx="5544007" cy="9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bg1"/>
                  </a:solidFill>
                  <a:latin typeface="Times New Roman" pitchFamily="18" charset="0"/>
                </a:defRPr>
              </a:lvl1pPr>
              <a:lvl2pPr marL="742950" indent="-285750" eaLnBrk="0" hangingPunct="0">
                <a:defRPr sz="1200">
                  <a:solidFill>
                    <a:schemeClr val="bg1"/>
                  </a:solidFill>
                  <a:latin typeface="Times New Roman" pitchFamily="18" charset="0"/>
                </a:defRPr>
              </a:lvl2pPr>
              <a:lvl3pPr marL="1143000" indent="-228600" eaLnBrk="0" hangingPunct="0">
                <a:defRPr sz="1200">
                  <a:solidFill>
                    <a:schemeClr val="bg1"/>
                  </a:solidFill>
                  <a:latin typeface="Times New Roman" pitchFamily="18" charset="0"/>
                </a:defRPr>
              </a:lvl3pPr>
              <a:lvl4pPr marL="1600200" indent="-228600" eaLnBrk="0" hangingPunct="0">
                <a:defRPr sz="1200">
                  <a:solidFill>
                    <a:schemeClr val="bg1"/>
                  </a:solidFill>
                  <a:latin typeface="Times New Roman" pitchFamily="18" charset="0"/>
                </a:defRPr>
              </a:lvl4pPr>
              <a:lvl5pPr marL="2057400" indent="-228600" eaLnBrk="0" hangingPunct="0">
                <a:defRPr sz="1200">
                  <a:solidFill>
                    <a:schemeClr val="bg1"/>
                  </a:solidFill>
                  <a:latin typeface="Times New Roman" pitchFamily="18" charset="0"/>
                </a:defRPr>
              </a:lvl5pPr>
              <a:lvl6pPr marL="2514600" indent="-228600" eaLnBrk="0" fontAlgn="base" hangingPunct="0">
                <a:spcBef>
                  <a:spcPct val="0"/>
                </a:spcBef>
                <a:spcAft>
                  <a:spcPct val="0"/>
                </a:spcAft>
                <a:defRPr sz="1200">
                  <a:solidFill>
                    <a:schemeClr val="bg1"/>
                  </a:solidFill>
                  <a:latin typeface="Times New Roman" pitchFamily="18" charset="0"/>
                </a:defRPr>
              </a:lvl6pPr>
              <a:lvl7pPr marL="2971800" indent="-228600" eaLnBrk="0" fontAlgn="base" hangingPunct="0">
                <a:spcBef>
                  <a:spcPct val="0"/>
                </a:spcBef>
                <a:spcAft>
                  <a:spcPct val="0"/>
                </a:spcAft>
                <a:defRPr sz="1200">
                  <a:solidFill>
                    <a:schemeClr val="bg1"/>
                  </a:solidFill>
                  <a:latin typeface="Times New Roman" pitchFamily="18" charset="0"/>
                </a:defRPr>
              </a:lvl7pPr>
              <a:lvl8pPr marL="3429000" indent="-228600" eaLnBrk="0" fontAlgn="base" hangingPunct="0">
                <a:spcBef>
                  <a:spcPct val="0"/>
                </a:spcBef>
                <a:spcAft>
                  <a:spcPct val="0"/>
                </a:spcAft>
                <a:defRPr sz="1200">
                  <a:solidFill>
                    <a:schemeClr val="bg1"/>
                  </a:solidFill>
                  <a:latin typeface="Times New Roman" pitchFamily="18" charset="0"/>
                </a:defRPr>
              </a:lvl8pPr>
              <a:lvl9pPr marL="3886200" indent="-228600" eaLnBrk="0" fontAlgn="base" hangingPunct="0">
                <a:spcBef>
                  <a:spcPct val="0"/>
                </a:spcBef>
                <a:spcAft>
                  <a:spcPct val="0"/>
                </a:spcAft>
                <a:defRPr sz="1200">
                  <a:solidFill>
                    <a:schemeClr val="bg1"/>
                  </a:solidFill>
                  <a:latin typeface="Times New Roman" pitchFamily="18" charset="0"/>
                </a:defRPr>
              </a:lvl9pPr>
            </a:lstStyle>
            <a:p>
              <a:pPr algn="r" fontAlgn="base">
                <a:spcBef>
                  <a:spcPct val="0"/>
                </a:spcBef>
                <a:spcAft>
                  <a:spcPct val="0"/>
                </a:spcAft>
              </a:pPr>
              <a:r>
                <a:rPr lang="es-ES_tradnl" dirty="0" err="1" smtClean="0">
                  <a:solidFill>
                    <a:srgbClr val="3333CC"/>
                  </a:solidFill>
                  <a:latin typeface="Tahoma" pitchFamily="34" charset="0"/>
                  <a:cs typeface="Tahoma" pitchFamily="34" charset="0"/>
                </a:rPr>
                <a:t>Celeiro</a:t>
              </a:r>
              <a:r>
                <a:rPr lang="es-ES_tradnl" dirty="0" smtClean="0">
                  <a:solidFill>
                    <a:srgbClr val="3333CC"/>
                  </a:solidFill>
                  <a:latin typeface="Tahoma" pitchFamily="34" charset="0"/>
                  <a:cs typeface="Tahoma" pitchFamily="34" charset="0"/>
                </a:rPr>
                <a:t>,  29 de noviembre de 2019</a:t>
              </a:r>
              <a:endParaRPr lang="gl-ES" sz="1800" dirty="0">
                <a:solidFill>
                  <a:srgbClr val="3333CC"/>
                </a:solidFill>
                <a:latin typeface="Tahoma" pitchFamily="34" charset="0"/>
                <a:cs typeface="Tahoma" pitchFamily="34" charset="0"/>
              </a:endParaRPr>
            </a:p>
          </p:txBody>
        </p:sp>
      </p:grpSp>
    </p:spTree>
    <p:extLst>
      <p:ext uri="{BB962C8B-B14F-4D97-AF65-F5344CB8AC3E}">
        <p14:creationId xmlns:p14="http://schemas.microsoft.com/office/powerpoint/2010/main" val="14404861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52982"/>
            <a:ext cx="277977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s-ES"/>
            </a:defPPr>
            <a:lvl1pPr algn="r">
              <a:defRPr b="1">
                <a:solidFill>
                  <a:schemeClr val="tx2">
                    <a:lumMod val="60000"/>
                    <a:lumOff val="40000"/>
                  </a:schemeClr>
                </a:solidFill>
                <a:latin typeface="Tahoma" pitchFamily="34" charset="0"/>
              </a:defRPr>
            </a:lvl1pPr>
          </a:lstStyle>
          <a:p>
            <a:r>
              <a:rPr lang="es-ES" dirty="0" err="1" smtClean="0"/>
              <a:t>Registro</a:t>
            </a:r>
            <a:r>
              <a:rPr lang="es-ES" dirty="0" smtClean="0"/>
              <a:t> de Centros de Recoja  de especies eurihalinas…</a:t>
            </a:r>
            <a:endParaRPr lang="gl-ES" dirty="0"/>
          </a:p>
        </p:txBody>
      </p:sp>
      <p:sp>
        <p:nvSpPr>
          <p:cNvPr id="6" name="5 Forma libre"/>
          <p:cNvSpPr/>
          <p:nvPr/>
        </p:nvSpPr>
        <p:spPr>
          <a:xfrm>
            <a:off x="2779771" y="576148"/>
            <a:ext cx="6251732" cy="429140"/>
          </a:xfrm>
          <a:custGeom>
            <a:avLst/>
            <a:gdLst>
              <a:gd name="connsiteX0" fmla="*/ 0 w 5998464"/>
              <a:gd name="connsiteY0" fmla="*/ 0 h 612648"/>
              <a:gd name="connsiteX1" fmla="*/ 822960 w 5998464"/>
              <a:gd name="connsiteY1" fmla="*/ 603504 h 612648"/>
              <a:gd name="connsiteX2" fmla="*/ 5998464 w 5998464"/>
              <a:gd name="connsiteY2" fmla="*/ 612648 h 612648"/>
            </a:gdLst>
            <a:ahLst/>
            <a:cxnLst>
              <a:cxn ang="0">
                <a:pos x="connsiteX0" y="connsiteY0"/>
              </a:cxn>
              <a:cxn ang="0">
                <a:pos x="connsiteX1" y="connsiteY1"/>
              </a:cxn>
              <a:cxn ang="0">
                <a:pos x="connsiteX2" y="connsiteY2"/>
              </a:cxn>
            </a:cxnLst>
            <a:rect l="l" t="t" r="r" b="b"/>
            <a:pathLst>
              <a:path w="5998464" h="612648">
                <a:moveTo>
                  <a:pt x="0" y="0"/>
                </a:moveTo>
                <a:lnTo>
                  <a:pt x="822960" y="603504"/>
                </a:lnTo>
                <a:lnTo>
                  <a:pt x="5998464" y="612648"/>
                </a:lnTo>
              </a:path>
            </a:pathLst>
          </a:custGeom>
          <a:noFill/>
          <a:ln w="6350">
            <a:solidFill>
              <a:schemeClr val="tx2">
                <a:lumMod val="60000"/>
                <a:lumOff val="40000"/>
              </a:schemeClr>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5" name="4 Tabla"/>
          <p:cNvGraphicFramePr>
            <a:graphicFrameLocks noGrp="1"/>
          </p:cNvGraphicFramePr>
          <p:nvPr>
            <p:extLst>
              <p:ext uri="{D42A27DB-BD31-4B8C-83A1-F6EECF244321}">
                <p14:modId xmlns:p14="http://schemas.microsoft.com/office/powerpoint/2010/main" val="3997233746"/>
              </p:ext>
            </p:extLst>
          </p:nvPr>
        </p:nvGraphicFramePr>
        <p:xfrm>
          <a:off x="3381282" y="1124744"/>
          <a:ext cx="5639941" cy="420624"/>
        </p:xfrm>
        <a:graphic>
          <a:graphicData uri="http://schemas.openxmlformats.org/drawingml/2006/table">
            <a:tbl>
              <a:tblPr firstRow="1" firstCol="1" bandRow="1">
                <a:tableStyleId>{FABFCF23-3B69-468F-B69F-88F6DE6A72F2}</a:tableStyleId>
              </a:tblPr>
              <a:tblGrid>
                <a:gridCol w="3976197"/>
                <a:gridCol w="741755"/>
                <a:gridCol w="921989"/>
              </a:tblGrid>
              <a:tr h="114300">
                <a:tc>
                  <a:txBody>
                    <a:bodyPr/>
                    <a:lstStyle/>
                    <a:p>
                      <a:pPr>
                        <a:lnSpc>
                          <a:spcPct val="115000"/>
                        </a:lnSpc>
                        <a:spcAft>
                          <a:spcPts val="0"/>
                        </a:spcAft>
                      </a:pPr>
                      <a:r>
                        <a:rPr lang="gl-ES" sz="1200" dirty="0">
                          <a:effectLst/>
                        </a:rPr>
                        <a:t>PROCEDIMIENTO</a:t>
                      </a:r>
                      <a:endParaRPr lang="gl-ES" sz="2400" dirty="0">
                        <a:effectLst/>
                        <a:latin typeface="Calibri"/>
                        <a:ea typeface="Calibri"/>
                        <a:cs typeface="Times New Roman"/>
                      </a:endParaRPr>
                    </a:p>
                  </a:txBody>
                  <a:tcPr marL="44450" marR="44450" marT="0" marB="0" anchor="b"/>
                </a:tc>
                <a:tc>
                  <a:txBody>
                    <a:bodyPr/>
                    <a:lstStyle/>
                    <a:p>
                      <a:pPr>
                        <a:lnSpc>
                          <a:spcPct val="115000"/>
                        </a:lnSpc>
                        <a:spcAft>
                          <a:spcPts val="0"/>
                        </a:spcAft>
                      </a:pPr>
                      <a:r>
                        <a:rPr lang="gl-ES" sz="1200">
                          <a:effectLst/>
                        </a:rPr>
                        <a:t>CÓD</a:t>
                      </a:r>
                      <a:endParaRPr lang="gl-ES" sz="2400">
                        <a:effectLst/>
                        <a:latin typeface="Calibri"/>
                        <a:ea typeface="Calibri"/>
                        <a:cs typeface="Times New Roman"/>
                      </a:endParaRPr>
                    </a:p>
                  </a:txBody>
                  <a:tcPr marL="44450" marR="44450" marT="0" marB="0" anchor="b"/>
                </a:tc>
                <a:tc>
                  <a:txBody>
                    <a:bodyPr/>
                    <a:lstStyle/>
                    <a:p>
                      <a:pPr>
                        <a:lnSpc>
                          <a:spcPct val="115000"/>
                        </a:lnSpc>
                        <a:spcAft>
                          <a:spcPts val="0"/>
                        </a:spcAft>
                      </a:pPr>
                      <a:r>
                        <a:rPr lang="gl-ES" sz="1200">
                          <a:effectLst/>
                        </a:rPr>
                        <a:t>APLICACIÓN</a:t>
                      </a:r>
                      <a:endParaRPr lang="gl-ES" sz="2400">
                        <a:effectLst/>
                        <a:latin typeface="Calibri"/>
                        <a:ea typeface="Calibri"/>
                        <a:cs typeface="Times New Roman"/>
                      </a:endParaRPr>
                    </a:p>
                  </a:txBody>
                  <a:tcPr marL="44450" marR="44450" marT="0" marB="0"/>
                </a:tc>
              </a:tr>
              <a:tr h="114300">
                <a:tc>
                  <a:txBody>
                    <a:bodyPr/>
                    <a:lstStyle/>
                    <a:p>
                      <a:pPr>
                        <a:lnSpc>
                          <a:spcPct val="115000"/>
                        </a:lnSpc>
                        <a:spcAft>
                          <a:spcPts val="0"/>
                        </a:spcAft>
                      </a:pPr>
                      <a:r>
                        <a:rPr lang="gl-ES" sz="1200" dirty="0">
                          <a:effectLst/>
                        </a:rPr>
                        <a:t>REGISTRO ESPECIES EURIHALINAS</a:t>
                      </a:r>
                      <a:endParaRPr lang="gl-ES" sz="2400" dirty="0">
                        <a:effectLst/>
                        <a:latin typeface="Calibri"/>
                        <a:ea typeface="Calibri"/>
                        <a:cs typeface="Times New Roman"/>
                      </a:endParaRPr>
                    </a:p>
                  </a:txBody>
                  <a:tcPr marL="44450" marR="44450" marT="0" marB="0" anchor="b"/>
                </a:tc>
                <a:tc>
                  <a:txBody>
                    <a:bodyPr/>
                    <a:lstStyle/>
                    <a:p>
                      <a:pPr>
                        <a:lnSpc>
                          <a:spcPct val="115000"/>
                        </a:lnSpc>
                        <a:spcAft>
                          <a:spcPts val="0"/>
                        </a:spcAft>
                      </a:pPr>
                      <a:r>
                        <a:rPr lang="gl-ES" sz="1200" b="1">
                          <a:solidFill>
                            <a:schemeClr val="accent5">
                              <a:lumMod val="50000"/>
                            </a:schemeClr>
                          </a:solidFill>
                          <a:effectLst/>
                        </a:rPr>
                        <a:t>PE631B</a:t>
                      </a:r>
                      <a:endParaRPr lang="gl-ES" sz="2400" b="1">
                        <a:solidFill>
                          <a:schemeClr val="accent5">
                            <a:lumMod val="50000"/>
                          </a:schemeClr>
                        </a:solidFill>
                        <a:effectLst/>
                        <a:latin typeface="Calibri"/>
                        <a:ea typeface="Calibri"/>
                        <a:cs typeface="Times New Roman"/>
                      </a:endParaRPr>
                    </a:p>
                  </a:txBody>
                  <a:tcPr marL="44450" marR="44450" marT="0" marB="0" anchor="b"/>
                </a:tc>
                <a:tc>
                  <a:txBody>
                    <a:bodyPr/>
                    <a:lstStyle/>
                    <a:p>
                      <a:pPr>
                        <a:lnSpc>
                          <a:spcPct val="115000"/>
                        </a:lnSpc>
                        <a:spcAft>
                          <a:spcPts val="0"/>
                        </a:spcAft>
                      </a:pPr>
                      <a:r>
                        <a:rPr lang="gl-ES" sz="1200" b="1" dirty="0">
                          <a:solidFill>
                            <a:schemeClr val="accent5">
                              <a:lumMod val="50000"/>
                            </a:schemeClr>
                          </a:solidFill>
                          <a:effectLst/>
                        </a:rPr>
                        <a:t>PTP</a:t>
                      </a:r>
                      <a:endParaRPr lang="gl-ES" sz="2400" b="1" dirty="0">
                        <a:solidFill>
                          <a:schemeClr val="accent5">
                            <a:lumMod val="50000"/>
                          </a:schemeClr>
                        </a:solidFill>
                        <a:effectLst/>
                        <a:latin typeface="Calibri"/>
                        <a:ea typeface="Calibri"/>
                        <a:cs typeface="Times New Roman"/>
                      </a:endParaRPr>
                    </a:p>
                  </a:txBody>
                  <a:tcPr marL="44450" marR="44450" marT="0" marB="0"/>
                </a:tc>
              </a:tr>
            </a:tbl>
          </a:graphicData>
        </a:graphic>
      </p:graphicFrame>
      <p:pic>
        <p:nvPicPr>
          <p:cNvPr id="9" name="8 Imagen"/>
          <p:cNvPicPr/>
          <p:nvPr/>
        </p:nvPicPr>
        <p:blipFill>
          <a:blip r:embed="rId2"/>
          <a:stretch>
            <a:fillRect/>
          </a:stretch>
        </p:blipFill>
        <p:spPr>
          <a:xfrm>
            <a:off x="1475657" y="1844824"/>
            <a:ext cx="7555846" cy="4104456"/>
          </a:xfrm>
          <a:prstGeom prst="rect">
            <a:avLst/>
          </a:prstGeom>
          <a:effectLst>
            <a:outerShdw blurRad="215900" dist="63500" dir="3600000" sx="102000" sy="102000" algn="tr" rotWithShape="0">
              <a:prstClr val="black">
                <a:alpha val="49000"/>
              </a:prstClr>
            </a:outerShdw>
          </a:effectLst>
        </p:spPr>
      </p:pic>
    </p:spTree>
    <p:extLst>
      <p:ext uri="{BB962C8B-B14F-4D97-AF65-F5344CB8AC3E}">
        <p14:creationId xmlns:p14="http://schemas.microsoft.com/office/powerpoint/2010/main" val="41941076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rot="16200000">
            <a:off x="-2650658" y="3096891"/>
            <a:ext cx="6192690" cy="646331"/>
          </a:xfrm>
          <a:prstGeom prst="rect">
            <a:avLst/>
          </a:prstGeom>
          <a:solidFill>
            <a:schemeClr val="accent6">
              <a:lumMod val="20000"/>
              <a:lumOff val="80000"/>
              <a:alpha val="73725"/>
            </a:schemeClr>
          </a:solidFill>
          <a:ln w="9525">
            <a:noFill/>
            <a:miter lim="800000"/>
            <a:headEnd/>
            <a:tailEnd/>
          </a:ln>
          <a:effectLst>
            <a:outerShdw blurRad="50800" dist="38100" dir="2700000" algn="tl" rotWithShape="0">
              <a:prstClr val="black">
                <a:alpha val="40000"/>
              </a:prstClr>
            </a:outerShdw>
            <a:softEdge rad="12700"/>
          </a:effectLst>
        </p:spPr>
        <p:txBody>
          <a:bodyPr wrap="square">
            <a:spAutoFit/>
          </a:bodyPr>
          <a:lstStyle>
            <a:defPPr>
              <a:defRPr lang="es-ES"/>
            </a:defPPr>
            <a:lvl1pPr algn="ctr">
              <a:defRPr sz="1400" b="1">
                <a:solidFill>
                  <a:srgbClr val="007FD6"/>
                </a:solidFill>
                <a:latin typeface="Tahoma" pitchFamily="34" charset="0"/>
              </a:defRPr>
            </a:lvl1pPr>
          </a:lstStyle>
          <a:p>
            <a:pPr>
              <a:defRPr/>
            </a:pPr>
            <a:r>
              <a:rPr lang="es-ES" sz="3600" dirty="0" smtClean="0"/>
              <a:t>www.pescadegalicia.com</a:t>
            </a:r>
            <a:endParaRPr lang="gl-ES" sz="3600" dirty="0" smtClean="0"/>
          </a:p>
        </p:txBody>
      </p:sp>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052736"/>
            <a:ext cx="3510905" cy="2787954"/>
          </a:xfrm>
          <a:prstGeom prst="rect">
            <a:avLst/>
          </a:prstGeom>
          <a:noFill/>
          <a:ln>
            <a:noFill/>
          </a:ln>
          <a:effectLst/>
          <a:scene3d>
            <a:camera prst="orthographicFront"/>
            <a:lightRig rig="harsh"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971600" y="4149080"/>
            <a:ext cx="8064896" cy="1600438"/>
          </a:xfrm>
          <a:prstGeom prst="rect">
            <a:avLst/>
          </a:prstGeom>
        </p:spPr>
        <p:txBody>
          <a:bodyPr wrap="square">
            <a:spAutoFit/>
          </a:bodyPr>
          <a:lstStyle/>
          <a:p>
            <a:pPr algn="just"/>
            <a:r>
              <a:rPr lang="es-ES_tradnl" sz="1400" b="1" dirty="0" smtClean="0">
                <a:solidFill>
                  <a:schemeClr val="tx2">
                    <a:lumMod val="60000"/>
                    <a:lumOff val="40000"/>
                  </a:schemeClr>
                </a:solidFill>
                <a:latin typeface="Tahoma" pitchFamily="34" charset="0"/>
              </a:rPr>
              <a:t>La Plataforma Tecnológica de la Pesca </a:t>
            </a:r>
            <a:r>
              <a:rPr lang="es-ES_tradnl" sz="1400" dirty="0" smtClean="0">
                <a:solidFill>
                  <a:schemeClr val="tx2">
                    <a:lumMod val="60000"/>
                    <a:lumOff val="40000"/>
                  </a:schemeClr>
                </a:solidFill>
                <a:latin typeface="Tahoma" pitchFamily="34" charset="0"/>
              </a:rPr>
              <a:t>es un proyecto de la administración pesquera gallega que tiene como principal objetivo el de facilitar herramientas de gestión  y de recogida  de información  del sector.</a:t>
            </a:r>
          </a:p>
          <a:p>
            <a:pPr algn="just"/>
            <a:endParaRPr lang="es-ES_tradnl" sz="1400" dirty="0" smtClean="0">
              <a:solidFill>
                <a:schemeClr val="tx2">
                  <a:lumMod val="60000"/>
                  <a:lumOff val="40000"/>
                </a:schemeClr>
              </a:solidFill>
              <a:latin typeface="Tahoma" pitchFamily="34" charset="0"/>
            </a:endParaRPr>
          </a:p>
          <a:p>
            <a:pPr algn="just"/>
            <a:r>
              <a:rPr lang="es-ES_tradnl" sz="1400" dirty="0" smtClean="0">
                <a:solidFill>
                  <a:schemeClr val="tx2">
                    <a:lumMod val="60000"/>
                    <a:lumOff val="40000"/>
                  </a:schemeClr>
                </a:solidFill>
                <a:latin typeface="Tahoma" pitchFamily="34" charset="0"/>
              </a:rPr>
              <a:t>Esta plataforma les ofrece una serie de servicios  a los sectores productivos y comercializadores, para servirles, por su vez, de apoyo para la gestión dos recursos pesqueros y para  su trazabilidad, en concordancia  con las exigencias legales existentes. </a:t>
            </a:r>
            <a:endParaRPr lang="es-ES_tradnl" sz="1400" dirty="0">
              <a:solidFill>
                <a:schemeClr val="tx2">
                  <a:lumMod val="60000"/>
                  <a:lumOff val="40000"/>
                </a:schemeClr>
              </a:solidFill>
              <a:latin typeface="Tahoma" pitchFamily="34" charset="0"/>
            </a:endParaRPr>
          </a:p>
        </p:txBody>
      </p:sp>
    </p:spTree>
    <p:extLst>
      <p:ext uri="{BB962C8B-B14F-4D97-AF65-F5344CB8AC3E}">
        <p14:creationId xmlns:p14="http://schemas.microsoft.com/office/powerpoint/2010/main" val="26387222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329" y="1016731"/>
            <a:ext cx="8421342" cy="3240361"/>
          </a:xfrm>
          <a:prstGeom prst="rect">
            <a:avLst/>
          </a:prstGeom>
          <a:effectLst>
            <a:outerShdw blurRad="215900" dist="63500" dir="3600000" sx="102000" sy="102000" algn="tr" rotWithShape="0">
              <a:prstClr val="black">
                <a:alpha val="49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467544" y="4653136"/>
            <a:ext cx="8133536" cy="1600438"/>
          </a:xfrm>
          <a:prstGeom prst="rect">
            <a:avLst/>
          </a:prstGeom>
        </p:spPr>
        <p:txBody>
          <a:bodyPr wrap="square">
            <a:spAutoFit/>
          </a:bodyPr>
          <a:lstStyle/>
          <a:p>
            <a:pPr marL="285750" indent="-285750" algn="just">
              <a:buFont typeface="Arial" panose="020B0604020202020204" pitchFamily="34" charset="0"/>
              <a:buChar char="•"/>
            </a:pPr>
            <a:r>
              <a:rPr lang="es-ES_tradnl" sz="1400" b="1" dirty="0" smtClean="0">
                <a:solidFill>
                  <a:schemeClr val="tx2">
                    <a:lumMod val="60000"/>
                    <a:lumOff val="40000"/>
                  </a:schemeClr>
                </a:solidFill>
                <a:latin typeface="Tahoma" pitchFamily="34" charset="0"/>
              </a:rPr>
              <a:t>Registro de buques pesqueros de Galicia.  </a:t>
            </a:r>
            <a:r>
              <a:rPr lang="es-ES_tradnl" sz="1400" dirty="0" smtClean="0">
                <a:solidFill>
                  <a:schemeClr val="tx2">
                    <a:lumMod val="60000"/>
                    <a:lumOff val="40000"/>
                  </a:schemeClr>
                </a:solidFill>
                <a:latin typeface="Tahoma" pitchFamily="34" charset="0"/>
              </a:rPr>
              <a:t>Constituye el pilar para permitirles a los armadores que puedan declarar la alternancia  de artes para sus  embarcaciones de artes menores; a las lonjas y centros autorizados, la identificación  para el envío  de datos  de las notas de primera venta de pesca, así como, para generar los documentos que amparan el transporte de los productos pesqueros previo a su primera venta, todo eso de manera  ágil y fácil, cumpliendo con las exigencias establecidas legalmente por las diferentes administraciones pesqueras.</a:t>
            </a:r>
            <a:endParaRPr lang="es-ES_tradnl" sz="1400" dirty="0">
              <a:solidFill>
                <a:schemeClr val="tx2">
                  <a:lumMod val="60000"/>
                  <a:lumOff val="40000"/>
                </a:schemeClr>
              </a:solidFill>
              <a:latin typeface="Tahoma" pitchFamily="34" charset="0"/>
            </a:endParaRPr>
          </a:p>
        </p:txBody>
      </p:sp>
      <p:sp>
        <p:nvSpPr>
          <p:cNvPr id="6" name="5 Elipse"/>
          <p:cNvSpPr/>
          <p:nvPr/>
        </p:nvSpPr>
        <p:spPr>
          <a:xfrm>
            <a:off x="1331640" y="1844824"/>
            <a:ext cx="864096"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Tree>
    <p:extLst>
      <p:ext uri="{BB962C8B-B14F-4D97-AF65-F5344CB8AC3E}">
        <p14:creationId xmlns:p14="http://schemas.microsoft.com/office/powerpoint/2010/main" val="35252275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2313" y="404664"/>
            <a:ext cx="237324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s-ES"/>
            </a:defPPr>
            <a:lvl1pPr algn="r">
              <a:defRPr b="1">
                <a:solidFill>
                  <a:schemeClr val="tx2">
                    <a:lumMod val="60000"/>
                    <a:lumOff val="40000"/>
                  </a:schemeClr>
                </a:solidFill>
                <a:latin typeface="Tahoma" pitchFamily="34" charset="0"/>
              </a:defRPr>
            </a:lvl1pPr>
          </a:lstStyle>
          <a:p>
            <a:r>
              <a:rPr lang="es-ES" dirty="0"/>
              <a:t>... </a:t>
            </a:r>
            <a:r>
              <a:rPr lang="gl-ES" dirty="0" smtClean="0"/>
              <a:t>Flota pesquera por caladeros</a:t>
            </a:r>
          </a:p>
          <a:p>
            <a:r>
              <a:rPr lang="gl-ES" dirty="0" smtClean="0"/>
              <a:t>Galicia (2018)</a:t>
            </a:r>
            <a:endParaRPr lang="es-ES" dirty="0"/>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92" y="4440648"/>
            <a:ext cx="2880320" cy="1538871"/>
          </a:xfrm>
          <a:prstGeom prst="rect">
            <a:avLst/>
          </a:prstGeom>
          <a:effectLst>
            <a:outerShdw blurRad="215900" dist="63500" dir="3600000" sx="102000" sy="102000" algn="tr" rotWithShape="0">
              <a:prstClr val="black">
                <a:alpha val="49000"/>
              </a:prst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4" name="12 Forma libre"/>
          <p:cNvSpPr/>
          <p:nvPr/>
        </p:nvSpPr>
        <p:spPr>
          <a:xfrm>
            <a:off x="2339753" y="764704"/>
            <a:ext cx="6804248" cy="612648"/>
          </a:xfrm>
          <a:custGeom>
            <a:avLst/>
            <a:gdLst>
              <a:gd name="connsiteX0" fmla="*/ 0 w 5998464"/>
              <a:gd name="connsiteY0" fmla="*/ 0 h 612648"/>
              <a:gd name="connsiteX1" fmla="*/ 822960 w 5998464"/>
              <a:gd name="connsiteY1" fmla="*/ 603504 h 612648"/>
              <a:gd name="connsiteX2" fmla="*/ 5998464 w 5998464"/>
              <a:gd name="connsiteY2" fmla="*/ 612648 h 612648"/>
            </a:gdLst>
            <a:ahLst/>
            <a:cxnLst>
              <a:cxn ang="0">
                <a:pos x="connsiteX0" y="connsiteY0"/>
              </a:cxn>
              <a:cxn ang="0">
                <a:pos x="connsiteX1" y="connsiteY1"/>
              </a:cxn>
              <a:cxn ang="0">
                <a:pos x="connsiteX2" y="connsiteY2"/>
              </a:cxn>
            </a:cxnLst>
            <a:rect l="l" t="t" r="r" b="b"/>
            <a:pathLst>
              <a:path w="5998464" h="612648">
                <a:moveTo>
                  <a:pt x="0" y="0"/>
                </a:moveTo>
                <a:lnTo>
                  <a:pt x="822960" y="603504"/>
                </a:lnTo>
                <a:lnTo>
                  <a:pt x="5998464" y="612648"/>
                </a:lnTo>
              </a:path>
            </a:pathLst>
          </a:custGeom>
          <a:noFill/>
          <a:ln w="6350">
            <a:solidFill>
              <a:schemeClr val="tx2">
                <a:lumMod val="60000"/>
                <a:lumOff val="40000"/>
              </a:schemeClr>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sp>
        <p:nvSpPr>
          <p:cNvPr id="11" name="10 CuadroTexto"/>
          <p:cNvSpPr txBox="1"/>
          <p:nvPr/>
        </p:nvSpPr>
        <p:spPr>
          <a:xfrm>
            <a:off x="5741877" y="5777074"/>
            <a:ext cx="3190296" cy="215444"/>
          </a:xfrm>
          <a:prstGeom prst="rect">
            <a:avLst/>
          </a:prstGeom>
          <a:noFill/>
        </p:spPr>
        <p:txBody>
          <a:bodyPr wrap="none" rtlCol="0">
            <a:spAutoFit/>
          </a:bodyPr>
          <a:lstStyle/>
          <a:p>
            <a:pPr algn="r"/>
            <a:r>
              <a:rPr lang="es-ES" sz="800" dirty="0" smtClean="0">
                <a:solidFill>
                  <a:schemeClr val="tx2">
                    <a:lumMod val="60000"/>
                    <a:lumOff val="40000"/>
                  </a:schemeClr>
                </a:solidFill>
                <a:latin typeface="Tahoma" pitchFamily="34" charset="0"/>
              </a:rPr>
              <a:t>(Registro de buques de la Comunidad Autónoma de Galicia, 2018)</a:t>
            </a:r>
            <a:endParaRPr lang="es-ES" sz="800" dirty="0">
              <a:solidFill>
                <a:schemeClr val="tx2">
                  <a:lumMod val="60000"/>
                  <a:lumOff val="40000"/>
                </a:schemeClr>
              </a:solidFill>
              <a:latin typeface="Tahoma"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0000" y="1686318"/>
            <a:ext cx="5688000" cy="3718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68417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313" y="404664"/>
            <a:ext cx="237324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s-ES"/>
            </a:defPPr>
            <a:lvl1pPr algn="r">
              <a:defRPr b="1">
                <a:solidFill>
                  <a:schemeClr val="tx2">
                    <a:lumMod val="60000"/>
                    <a:lumOff val="40000"/>
                  </a:schemeClr>
                </a:solidFill>
                <a:latin typeface="Tahoma" pitchFamily="34" charset="0"/>
              </a:defRPr>
            </a:lvl1pPr>
          </a:lstStyle>
          <a:p>
            <a:r>
              <a:rPr lang="es-ES" dirty="0"/>
              <a:t>... </a:t>
            </a:r>
            <a:r>
              <a:rPr lang="gl-ES" dirty="0" smtClean="0"/>
              <a:t>Permisos marisqueo a pe (2018)</a:t>
            </a:r>
            <a:endParaRPr lang="es-ES" dirty="0"/>
          </a:p>
        </p:txBody>
      </p:sp>
      <p:sp>
        <p:nvSpPr>
          <p:cNvPr id="3" name="12 Forma libre"/>
          <p:cNvSpPr/>
          <p:nvPr/>
        </p:nvSpPr>
        <p:spPr>
          <a:xfrm>
            <a:off x="2339753" y="764704"/>
            <a:ext cx="6804248" cy="612648"/>
          </a:xfrm>
          <a:custGeom>
            <a:avLst/>
            <a:gdLst>
              <a:gd name="connsiteX0" fmla="*/ 0 w 5998464"/>
              <a:gd name="connsiteY0" fmla="*/ 0 h 612648"/>
              <a:gd name="connsiteX1" fmla="*/ 822960 w 5998464"/>
              <a:gd name="connsiteY1" fmla="*/ 603504 h 612648"/>
              <a:gd name="connsiteX2" fmla="*/ 5998464 w 5998464"/>
              <a:gd name="connsiteY2" fmla="*/ 612648 h 612648"/>
            </a:gdLst>
            <a:ahLst/>
            <a:cxnLst>
              <a:cxn ang="0">
                <a:pos x="connsiteX0" y="connsiteY0"/>
              </a:cxn>
              <a:cxn ang="0">
                <a:pos x="connsiteX1" y="connsiteY1"/>
              </a:cxn>
              <a:cxn ang="0">
                <a:pos x="connsiteX2" y="connsiteY2"/>
              </a:cxn>
            </a:cxnLst>
            <a:rect l="l" t="t" r="r" b="b"/>
            <a:pathLst>
              <a:path w="5998464" h="612648">
                <a:moveTo>
                  <a:pt x="0" y="0"/>
                </a:moveTo>
                <a:lnTo>
                  <a:pt x="822960" y="603504"/>
                </a:lnTo>
                <a:lnTo>
                  <a:pt x="5998464" y="612648"/>
                </a:lnTo>
              </a:path>
            </a:pathLst>
          </a:custGeom>
          <a:noFill/>
          <a:ln w="6350">
            <a:solidFill>
              <a:schemeClr val="tx2">
                <a:lumMod val="60000"/>
                <a:lumOff val="40000"/>
              </a:schemeClr>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844824"/>
            <a:ext cx="9000000" cy="419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13115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058" y="116632"/>
            <a:ext cx="8421342" cy="3240361"/>
          </a:xfrm>
          <a:prstGeom prst="rect">
            <a:avLst/>
          </a:prstGeom>
          <a:effectLst>
            <a:outerShdw blurRad="215900" dist="63500" dir="3600000" sx="102000" sy="102000" algn="tr" rotWithShape="0">
              <a:prstClr val="black">
                <a:alpha val="49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473941" y="3429000"/>
            <a:ext cx="8493576" cy="3323987"/>
          </a:xfrm>
          <a:prstGeom prst="rect">
            <a:avLst/>
          </a:prstGeom>
        </p:spPr>
        <p:txBody>
          <a:bodyPr wrap="square">
            <a:spAutoFit/>
          </a:bodyPr>
          <a:lstStyle/>
          <a:p>
            <a:pPr marL="285750" indent="-285750" algn="just">
              <a:buFont typeface="Arial" panose="020B0604020202020204" pitchFamily="34" charset="0"/>
              <a:buChar char="•"/>
            </a:pPr>
            <a:r>
              <a:rPr lang="pt-BR" sz="1400" b="1" dirty="0" err="1" smtClean="0">
                <a:solidFill>
                  <a:schemeClr val="tx2">
                    <a:lumMod val="60000"/>
                    <a:lumOff val="40000"/>
                  </a:schemeClr>
                </a:solidFill>
                <a:latin typeface="Tahoma" pitchFamily="34" charset="0"/>
              </a:rPr>
              <a:t>Alternancia</a:t>
            </a:r>
            <a:r>
              <a:rPr lang="pt-BR" sz="1400" b="1" dirty="0" smtClean="0">
                <a:solidFill>
                  <a:schemeClr val="tx2">
                    <a:lumMod val="60000"/>
                    <a:lumOff val="40000"/>
                  </a:schemeClr>
                </a:solidFill>
                <a:latin typeface="Tahoma" pitchFamily="34" charset="0"/>
              </a:rPr>
              <a:t> de artes. </a:t>
            </a:r>
            <a:r>
              <a:rPr lang="pt-BR" sz="1400" dirty="0" smtClean="0">
                <a:solidFill>
                  <a:schemeClr val="tx2">
                    <a:lumMod val="60000"/>
                    <a:lumOff val="40000"/>
                  </a:schemeClr>
                </a:solidFill>
                <a:latin typeface="Tahoma" pitchFamily="34" charset="0"/>
              </a:rPr>
              <a:t>Herramienta </a:t>
            </a:r>
            <a:r>
              <a:rPr lang="pt-BR" sz="1400" dirty="0">
                <a:solidFill>
                  <a:schemeClr val="tx2">
                    <a:lumMod val="60000"/>
                    <a:lumOff val="40000"/>
                  </a:schemeClr>
                </a:solidFill>
                <a:latin typeface="Tahoma" pitchFamily="34" charset="0"/>
              </a:rPr>
              <a:t>que </a:t>
            </a:r>
            <a:r>
              <a:rPr lang="pt-BR" sz="1400" dirty="0" err="1">
                <a:solidFill>
                  <a:schemeClr val="tx2">
                    <a:lumMod val="60000"/>
                    <a:lumOff val="40000"/>
                  </a:schemeClr>
                </a:solidFill>
                <a:latin typeface="Tahoma" pitchFamily="34" charset="0"/>
              </a:rPr>
              <a:t>da soporte</a:t>
            </a:r>
            <a:r>
              <a:rPr lang="pt-BR" sz="1400" dirty="0">
                <a:solidFill>
                  <a:schemeClr val="tx2">
                    <a:lumMod val="60000"/>
                    <a:lumOff val="40000"/>
                  </a:schemeClr>
                </a:solidFill>
                <a:latin typeface="Tahoma" pitchFamily="34" charset="0"/>
              </a:rPr>
              <a:t> a la </a:t>
            </a:r>
            <a:r>
              <a:rPr lang="pt-BR" sz="1400" dirty="0" err="1">
                <a:solidFill>
                  <a:schemeClr val="tx2">
                    <a:lumMod val="60000"/>
                    <a:lumOff val="40000"/>
                  </a:schemeClr>
                </a:solidFill>
                <a:latin typeface="Tahoma" pitchFamily="34" charset="0"/>
              </a:rPr>
              <a:t>declaración</a:t>
            </a:r>
            <a:r>
              <a:rPr lang="pt-BR" sz="1400" dirty="0">
                <a:solidFill>
                  <a:schemeClr val="tx2">
                    <a:lumMod val="60000"/>
                    <a:lumOff val="40000"/>
                  </a:schemeClr>
                </a:solidFill>
                <a:latin typeface="Tahoma" pitchFamily="34" charset="0"/>
              </a:rPr>
              <a:t> da arte </a:t>
            </a:r>
            <a:r>
              <a:rPr lang="pt-BR" sz="1400" dirty="0" smtClean="0">
                <a:solidFill>
                  <a:schemeClr val="tx2">
                    <a:lumMod val="60000"/>
                    <a:lumOff val="40000"/>
                  </a:schemeClr>
                </a:solidFill>
                <a:latin typeface="Tahoma" pitchFamily="34" charset="0"/>
              </a:rPr>
              <a:t>utilizado.</a:t>
            </a:r>
          </a:p>
          <a:p>
            <a:pPr marL="285750" indent="-285750" algn="just">
              <a:buFont typeface="Arial" panose="020B0604020202020204" pitchFamily="34" charset="0"/>
              <a:buChar char="•"/>
            </a:pPr>
            <a:endParaRPr lang="pt-BR" sz="1400" dirty="0">
              <a:solidFill>
                <a:schemeClr val="tx2">
                  <a:lumMod val="60000"/>
                  <a:lumOff val="40000"/>
                </a:schemeClr>
              </a:solidFill>
              <a:latin typeface="Tahoma" pitchFamily="34" charset="0"/>
            </a:endParaRPr>
          </a:p>
          <a:p>
            <a:pPr marL="285750" indent="-285750" algn="just">
              <a:buFont typeface="Arial" panose="020B0604020202020204" pitchFamily="34" charset="0"/>
              <a:buChar char="•"/>
            </a:pPr>
            <a:r>
              <a:rPr lang="pt-BR" sz="1400" b="1" dirty="0" err="1" smtClean="0">
                <a:solidFill>
                  <a:schemeClr val="tx2">
                    <a:lumMod val="60000"/>
                    <a:lumOff val="40000"/>
                  </a:schemeClr>
                </a:solidFill>
                <a:latin typeface="Tahoma" pitchFamily="34" charset="0"/>
              </a:rPr>
              <a:t>Expedición</a:t>
            </a:r>
            <a:r>
              <a:rPr lang="pt-BR" sz="1400" b="1" dirty="0" smtClean="0">
                <a:solidFill>
                  <a:schemeClr val="tx2">
                    <a:lumMod val="60000"/>
                    <a:lumOff val="40000"/>
                  </a:schemeClr>
                </a:solidFill>
                <a:latin typeface="Tahoma" pitchFamily="34" charset="0"/>
              </a:rPr>
              <a:t> telemática de documentos. </a:t>
            </a:r>
            <a:r>
              <a:rPr lang="pt-BR" sz="1400" dirty="0" smtClean="0">
                <a:solidFill>
                  <a:schemeClr val="tx2">
                    <a:lumMod val="60000"/>
                    <a:lumOff val="40000"/>
                  </a:schemeClr>
                </a:solidFill>
                <a:latin typeface="Tahoma" pitchFamily="34" charset="0"/>
              </a:rPr>
              <a:t>Esta aplicación </a:t>
            </a:r>
            <a:r>
              <a:rPr lang="pt-BR" sz="1400" dirty="0">
                <a:solidFill>
                  <a:schemeClr val="tx2">
                    <a:lumMod val="60000"/>
                    <a:lumOff val="40000"/>
                  </a:schemeClr>
                </a:solidFill>
                <a:latin typeface="Tahoma" pitchFamily="34" charset="0"/>
              </a:rPr>
              <a:t> permite resolver la </a:t>
            </a:r>
            <a:r>
              <a:rPr lang="pt-BR" sz="1400" dirty="0" err="1">
                <a:solidFill>
                  <a:schemeClr val="tx2">
                    <a:lumMod val="60000"/>
                    <a:lumOff val="40000"/>
                  </a:schemeClr>
                </a:solidFill>
                <a:latin typeface="Tahoma" pitchFamily="34" charset="0"/>
              </a:rPr>
              <a:t>gestión</a:t>
            </a:r>
            <a:r>
              <a:rPr lang="pt-BR" sz="1400" dirty="0">
                <a:solidFill>
                  <a:schemeClr val="tx2">
                    <a:lumMod val="60000"/>
                    <a:lumOff val="40000"/>
                  </a:schemeClr>
                </a:solidFill>
                <a:latin typeface="Tahoma" pitchFamily="34" charset="0"/>
              </a:rPr>
              <a:t>  </a:t>
            </a:r>
            <a:r>
              <a:rPr lang="pt-BR" sz="1400" dirty="0" smtClean="0">
                <a:solidFill>
                  <a:schemeClr val="tx2">
                    <a:lumMod val="60000"/>
                    <a:lumOff val="40000"/>
                  </a:schemeClr>
                </a:solidFill>
                <a:latin typeface="Tahoma" pitchFamily="34" charset="0"/>
              </a:rPr>
              <a:t>de </a:t>
            </a:r>
            <a:r>
              <a:rPr lang="pt-BR" sz="1400" dirty="0" err="1" smtClean="0">
                <a:solidFill>
                  <a:schemeClr val="tx2">
                    <a:lumMod val="60000"/>
                    <a:lumOff val="40000"/>
                  </a:schemeClr>
                </a:solidFill>
                <a:latin typeface="Tahoma" pitchFamily="34" charset="0"/>
              </a:rPr>
              <a:t>los</a:t>
            </a:r>
            <a:r>
              <a:rPr lang="pt-BR" sz="1400" dirty="0" smtClean="0">
                <a:solidFill>
                  <a:schemeClr val="tx2">
                    <a:lumMod val="60000"/>
                    <a:lumOff val="40000"/>
                  </a:schemeClr>
                </a:solidFill>
                <a:latin typeface="Tahoma" pitchFamily="34" charset="0"/>
              </a:rPr>
              <a:t> </a:t>
            </a:r>
            <a:r>
              <a:rPr lang="pt-BR" sz="1400" dirty="0">
                <a:solidFill>
                  <a:schemeClr val="tx2">
                    <a:lumMod val="60000"/>
                    <a:lumOff val="40000"/>
                  </a:schemeClr>
                </a:solidFill>
                <a:latin typeface="Tahoma" pitchFamily="34" charset="0"/>
              </a:rPr>
              <a:t>documentos que </a:t>
            </a:r>
            <a:r>
              <a:rPr lang="pt-BR" sz="1400" dirty="0" err="1">
                <a:solidFill>
                  <a:schemeClr val="tx2">
                    <a:lumMod val="60000"/>
                    <a:lumOff val="40000"/>
                  </a:schemeClr>
                </a:solidFill>
                <a:latin typeface="Tahoma" pitchFamily="34" charset="0"/>
              </a:rPr>
              <a:t>deben</a:t>
            </a:r>
            <a:r>
              <a:rPr lang="pt-BR" sz="1400" dirty="0">
                <a:solidFill>
                  <a:schemeClr val="tx2">
                    <a:lumMod val="60000"/>
                    <a:lumOff val="40000"/>
                  </a:schemeClr>
                </a:solidFill>
                <a:latin typeface="Tahoma" pitchFamily="34" charset="0"/>
              </a:rPr>
              <a:t> </a:t>
            </a:r>
            <a:r>
              <a:rPr lang="pt-BR" sz="1400" dirty="0" err="1">
                <a:solidFill>
                  <a:schemeClr val="tx2">
                    <a:lumMod val="60000"/>
                    <a:lumOff val="40000"/>
                  </a:schemeClr>
                </a:solidFill>
                <a:latin typeface="Tahoma" pitchFamily="34" charset="0"/>
              </a:rPr>
              <a:t>acompañar</a:t>
            </a:r>
            <a:r>
              <a:rPr lang="pt-BR" sz="1400" dirty="0">
                <a:solidFill>
                  <a:schemeClr val="tx2">
                    <a:lumMod val="60000"/>
                    <a:lumOff val="40000"/>
                  </a:schemeClr>
                </a:solidFill>
                <a:latin typeface="Tahoma" pitchFamily="34" charset="0"/>
              </a:rPr>
              <a:t> </a:t>
            </a:r>
            <a:r>
              <a:rPr lang="pt-BR" sz="1400" dirty="0" err="1" smtClean="0">
                <a:solidFill>
                  <a:schemeClr val="tx2">
                    <a:lumMod val="60000"/>
                    <a:lumOff val="40000"/>
                  </a:schemeClr>
                </a:solidFill>
                <a:latin typeface="Tahoma" pitchFamily="34" charset="0"/>
              </a:rPr>
              <a:t>los</a:t>
            </a:r>
            <a:r>
              <a:rPr lang="pt-BR" sz="1400" dirty="0" smtClean="0">
                <a:solidFill>
                  <a:schemeClr val="tx2">
                    <a:lumMod val="60000"/>
                    <a:lumOff val="40000"/>
                  </a:schemeClr>
                </a:solidFill>
                <a:latin typeface="Tahoma" pitchFamily="34" charset="0"/>
              </a:rPr>
              <a:t> </a:t>
            </a:r>
            <a:r>
              <a:rPr lang="pt-BR" sz="1400" dirty="0">
                <a:solidFill>
                  <a:schemeClr val="tx2">
                    <a:lumMod val="60000"/>
                    <a:lumOff val="40000"/>
                  </a:schemeClr>
                </a:solidFill>
                <a:latin typeface="Tahoma" pitchFamily="34" charset="0"/>
              </a:rPr>
              <a:t>productos </a:t>
            </a:r>
            <a:r>
              <a:rPr lang="pt-BR" sz="1400" dirty="0">
                <a:solidFill>
                  <a:srgbClr val="558ED5"/>
                </a:solidFill>
                <a:latin typeface="Tahoma" pitchFamily="34" charset="0"/>
              </a:rPr>
              <a:t>pesqueros para </a:t>
            </a:r>
            <a:r>
              <a:rPr lang="pt-BR" sz="1400" dirty="0">
                <a:solidFill>
                  <a:schemeClr val="tx2">
                    <a:lumMod val="60000"/>
                    <a:lumOff val="40000"/>
                  </a:schemeClr>
                </a:solidFill>
                <a:latin typeface="Tahoma" pitchFamily="34" charset="0"/>
              </a:rPr>
              <a:t>garantizar </a:t>
            </a:r>
            <a:r>
              <a:rPr lang="pt-BR" sz="1400" dirty="0" err="1">
                <a:solidFill>
                  <a:schemeClr val="tx2">
                    <a:lumMod val="60000"/>
                    <a:lumOff val="40000"/>
                  </a:schemeClr>
                </a:solidFill>
                <a:latin typeface="Tahoma" pitchFamily="34" charset="0"/>
              </a:rPr>
              <a:t>su</a:t>
            </a:r>
            <a:r>
              <a:rPr lang="pt-BR" sz="1400" dirty="0">
                <a:solidFill>
                  <a:schemeClr val="tx2">
                    <a:lumMod val="60000"/>
                    <a:lumOff val="40000"/>
                  </a:schemeClr>
                </a:solidFill>
                <a:latin typeface="Tahoma" pitchFamily="34" charset="0"/>
              </a:rPr>
              <a:t>  </a:t>
            </a:r>
            <a:r>
              <a:rPr lang="pt-BR" sz="1400" dirty="0" err="1" smtClean="0">
                <a:solidFill>
                  <a:schemeClr val="tx2">
                    <a:lumMod val="60000"/>
                    <a:lumOff val="40000"/>
                  </a:schemeClr>
                </a:solidFill>
                <a:latin typeface="Tahoma" pitchFamily="34" charset="0"/>
              </a:rPr>
              <a:t>trazabilidad</a:t>
            </a:r>
            <a:r>
              <a:rPr lang="pt-BR" sz="1400" dirty="0" smtClean="0">
                <a:solidFill>
                  <a:schemeClr val="tx2">
                    <a:lumMod val="60000"/>
                    <a:lumOff val="40000"/>
                  </a:schemeClr>
                </a:solidFill>
                <a:latin typeface="Tahoma" pitchFamily="34" charset="0"/>
              </a:rPr>
              <a:t>: </a:t>
            </a:r>
            <a:r>
              <a:rPr lang="pt-BR" sz="1400" dirty="0" err="1">
                <a:solidFill>
                  <a:schemeClr val="tx2">
                    <a:lumMod val="60000"/>
                    <a:lumOff val="40000"/>
                  </a:schemeClr>
                </a:solidFill>
                <a:latin typeface="Tahoma" pitchFamily="34" charset="0"/>
              </a:rPr>
              <a:t>declaración</a:t>
            </a:r>
            <a:r>
              <a:rPr lang="pt-BR" sz="1400" dirty="0">
                <a:solidFill>
                  <a:schemeClr val="tx2">
                    <a:lumMod val="60000"/>
                    <a:lumOff val="40000"/>
                  </a:schemeClr>
                </a:solidFill>
                <a:latin typeface="Tahoma" pitchFamily="34" charset="0"/>
              </a:rPr>
              <a:t> de recogida ; documento de origen ; documento de registro  y documento de transporte</a:t>
            </a:r>
            <a:r>
              <a:rPr lang="pt-BR" sz="1400" dirty="0" smtClean="0">
                <a:solidFill>
                  <a:schemeClr val="tx2">
                    <a:lumMod val="60000"/>
                    <a:lumOff val="40000"/>
                  </a:schemeClr>
                </a:solidFill>
                <a:latin typeface="Tahoma" pitchFamily="34" charset="0"/>
              </a:rPr>
              <a:t>. </a:t>
            </a:r>
            <a:endParaRPr lang="pt-BR" sz="1400" dirty="0">
              <a:solidFill>
                <a:schemeClr val="tx2">
                  <a:lumMod val="60000"/>
                  <a:lumOff val="40000"/>
                </a:schemeClr>
              </a:solidFill>
              <a:latin typeface="Tahoma" pitchFamily="34" charset="0"/>
            </a:endParaRPr>
          </a:p>
          <a:p>
            <a:pPr marL="285750" indent="-285750" algn="just">
              <a:buFont typeface="Arial" panose="020B0604020202020204" pitchFamily="34" charset="0"/>
              <a:buChar char="•"/>
            </a:pPr>
            <a:endParaRPr lang="pt-BR" sz="1400" dirty="0">
              <a:solidFill>
                <a:schemeClr val="tx2">
                  <a:lumMod val="60000"/>
                  <a:lumOff val="40000"/>
                </a:schemeClr>
              </a:solidFill>
              <a:latin typeface="Tahoma" pitchFamily="34" charset="0"/>
            </a:endParaRPr>
          </a:p>
          <a:p>
            <a:pPr marL="285750" indent="-285750" algn="just">
              <a:buFont typeface="Arial" panose="020B0604020202020204" pitchFamily="34" charset="0"/>
              <a:buChar char="•"/>
            </a:pPr>
            <a:r>
              <a:rPr lang="pt-BR" sz="1400" b="1" dirty="0" err="1" smtClean="0">
                <a:solidFill>
                  <a:schemeClr val="tx2">
                    <a:lumMod val="60000"/>
                    <a:lumOff val="40000"/>
                  </a:schemeClr>
                </a:solidFill>
                <a:latin typeface="Tahoma" pitchFamily="34" charset="0"/>
              </a:rPr>
              <a:t>Envío</a:t>
            </a:r>
            <a:r>
              <a:rPr lang="pt-BR" sz="1400" b="1" dirty="0" smtClean="0">
                <a:solidFill>
                  <a:schemeClr val="tx2">
                    <a:lumMod val="60000"/>
                    <a:lumOff val="40000"/>
                  </a:schemeClr>
                </a:solidFill>
                <a:latin typeface="Tahoma" pitchFamily="34" charset="0"/>
              </a:rPr>
              <a:t> de notas de venta. </a:t>
            </a:r>
            <a:r>
              <a:rPr lang="pt-BR" sz="1400" dirty="0" smtClean="0">
                <a:solidFill>
                  <a:schemeClr val="tx2">
                    <a:lumMod val="60000"/>
                    <a:lumOff val="40000"/>
                  </a:schemeClr>
                </a:solidFill>
                <a:latin typeface="Tahoma" pitchFamily="34" charset="0"/>
              </a:rPr>
              <a:t>A través </a:t>
            </a:r>
            <a:r>
              <a:rPr lang="pt-BR" sz="1400" dirty="0">
                <a:solidFill>
                  <a:schemeClr val="tx2">
                    <a:lumMod val="60000"/>
                    <a:lumOff val="40000"/>
                  </a:schemeClr>
                </a:solidFill>
                <a:latin typeface="Tahoma" pitchFamily="34" charset="0"/>
              </a:rPr>
              <a:t>de esta funcionalidad </a:t>
            </a:r>
            <a:r>
              <a:rPr lang="pt-BR" sz="1400" dirty="0" err="1">
                <a:solidFill>
                  <a:schemeClr val="tx2">
                    <a:lumMod val="60000"/>
                    <a:lumOff val="40000"/>
                  </a:schemeClr>
                </a:solidFill>
                <a:latin typeface="Tahoma" pitchFamily="34" charset="0"/>
              </a:rPr>
              <a:t>se posibilita</a:t>
            </a:r>
            <a:r>
              <a:rPr lang="pt-BR" sz="1400" dirty="0">
                <a:solidFill>
                  <a:schemeClr val="tx2">
                    <a:lumMod val="60000"/>
                    <a:lumOff val="40000"/>
                  </a:schemeClr>
                </a:solidFill>
                <a:latin typeface="Tahoma" pitchFamily="34" charset="0"/>
              </a:rPr>
              <a:t> la transmisión  das </a:t>
            </a:r>
            <a:r>
              <a:rPr lang="pt-BR" sz="1400" dirty="0" err="1">
                <a:solidFill>
                  <a:schemeClr val="tx2">
                    <a:lumMod val="60000"/>
                    <a:lumOff val="40000"/>
                  </a:schemeClr>
                </a:solidFill>
                <a:latin typeface="Tahoma" pitchFamily="34" charset="0"/>
              </a:rPr>
              <a:t>transacciones</a:t>
            </a:r>
            <a:r>
              <a:rPr lang="pt-BR" sz="1400" dirty="0">
                <a:solidFill>
                  <a:schemeClr val="tx2">
                    <a:lumMod val="60000"/>
                    <a:lumOff val="40000"/>
                  </a:schemeClr>
                </a:solidFill>
                <a:latin typeface="Tahoma" pitchFamily="34" charset="0"/>
              </a:rPr>
              <a:t> comerciales </a:t>
            </a:r>
            <a:r>
              <a:rPr lang="pt-BR" sz="1400" dirty="0" err="1">
                <a:solidFill>
                  <a:schemeClr val="tx2">
                    <a:lumMod val="60000"/>
                    <a:lumOff val="40000"/>
                  </a:schemeClr>
                </a:solidFill>
                <a:latin typeface="Tahoma" pitchFamily="34" charset="0"/>
              </a:rPr>
              <a:t>en</a:t>
            </a:r>
            <a:r>
              <a:rPr lang="pt-BR" sz="1400" dirty="0">
                <a:solidFill>
                  <a:schemeClr val="tx2">
                    <a:lumMod val="60000"/>
                    <a:lumOff val="40000"/>
                  </a:schemeClr>
                </a:solidFill>
                <a:latin typeface="Tahoma" pitchFamily="34" charset="0"/>
              </a:rPr>
              <a:t>  </a:t>
            </a:r>
            <a:r>
              <a:rPr lang="pt-BR" sz="1400" dirty="0" smtClean="0">
                <a:solidFill>
                  <a:schemeClr val="tx2">
                    <a:lumMod val="60000"/>
                    <a:lumOff val="40000"/>
                  </a:schemeClr>
                </a:solidFill>
                <a:latin typeface="Tahoma" pitchFamily="34" charset="0"/>
              </a:rPr>
              <a:t>primera venta.</a:t>
            </a:r>
          </a:p>
          <a:p>
            <a:pPr marL="285750" indent="-285750" algn="just">
              <a:buFont typeface="Arial" panose="020B0604020202020204" pitchFamily="34" charset="0"/>
              <a:buChar char="•"/>
            </a:pPr>
            <a:endParaRPr lang="pt-BR" sz="1400" dirty="0">
              <a:solidFill>
                <a:schemeClr val="tx2">
                  <a:lumMod val="60000"/>
                  <a:lumOff val="40000"/>
                </a:schemeClr>
              </a:solidFill>
              <a:latin typeface="Tahoma" pitchFamily="34" charset="0"/>
            </a:endParaRPr>
          </a:p>
          <a:p>
            <a:pPr marL="285750" indent="-285750" algn="just">
              <a:buFont typeface="Arial" panose="020B0604020202020204" pitchFamily="34" charset="0"/>
              <a:buChar char="•"/>
            </a:pPr>
            <a:r>
              <a:rPr lang="pt-BR" sz="1400" b="1" dirty="0" smtClean="0">
                <a:solidFill>
                  <a:schemeClr val="tx2">
                    <a:lumMod val="60000"/>
                    <a:lumOff val="40000"/>
                  </a:schemeClr>
                </a:solidFill>
                <a:latin typeface="Tahoma" pitchFamily="34" charset="0"/>
              </a:rPr>
              <a:t>Planes de </a:t>
            </a:r>
            <a:r>
              <a:rPr lang="pt-BR" sz="1400" b="1" dirty="0" err="1" smtClean="0">
                <a:solidFill>
                  <a:schemeClr val="tx2">
                    <a:lumMod val="60000"/>
                    <a:lumOff val="40000"/>
                  </a:schemeClr>
                </a:solidFill>
                <a:latin typeface="Tahoma" pitchFamily="34" charset="0"/>
              </a:rPr>
              <a:t>Explotación</a:t>
            </a:r>
            <a:r>
              <a:rPr lang="pt-BR" sz="1400" b="1" dirty="0" smtClean="0">
                <a:solidFill>
                  <a:schemeClr val="tx2">
                    <a:lumMod val="60000"/>
                    <a:lumOff val="40000"/>
                  </a:schemeClr>
                </a:solidFill>
                <a:latin typeface="Tahoma" pitchFamily="34" charset="0"/>
              </a:rPr>
              <a:t>. </a:t>
            </a:r>
            <a:r>
              <a:rPr lang="pt-BR" sz="1400" dirty="0" smtClean="0">
                <a:solidFill>
                  <a:schemeClr val="tx2">
                    <a:lumMod val="60000"/>
                    <a:lumOff val="40000"/>
                  </a:schemeClr>
                </a:solidFill>
                <a:latin typeface="Tahoma" pitchFamily="34" charset="0"/>
              </a:rPr>
              <a:t>En este </a:t>
            </a:r>
            <a:r>
              <a:rPr lang="pt-BR" sz="1400" dirty="0">
                <a:solidFill>
                  <a:schemeClr val="tx2">
                    <a:lumMod val="60000"/>
                    <a:lumOff val="40000"/>
                  </a:schemeClr>
                </a:solidFill>
                <a:latin typeface="Tahoma" pitchFamily="34" charset="0"/>
              </a:rPr>
              <a:t>apartado </a:t>
            </a:r>
            <a:r>
              <a:rPr lang="pt-BR" sz="1400" dirty="0" err="1">
                <a:solidFill>
                  <a:schemeClr val="tx2">
                    <a:lumMod val="60000"/>
                    <a:lumOff val="40000"/>
                  </a:schemeClr>
                </a:solidFill>
                <a:latin typeface="Tahoma" pitchFamily="34" charset="0"/>
              </a:rPr>
              <a:t>se ponen</a:t>
            </a:r>
            <a:r>
              <a:rPr lang="pt-BR" sz="1400" dirty="0">
                <a:solidFill>
                  <a:schemeClr val="tx2">
                    <a:lumMod val="60000"/>
                    <a:lumOff val="40000"/>
                  </a:schemeClr>
                </a:solidFill>
                <a:latin typeface="Tahoma" pitchFamily="34" charset="0"/>
              </a:rPr>
              <a:t> a la </a:t>
            </a:r>
            <a:r>
              <a:rPr lang="pt-BR" sz="1400" dirty="0" err="1">
                <a:solidFill>
                  <a:schemeClr val="tx2">
                    <a:lumMod val="60000"/>
                    <a:lumOff val="40000"/>
                  </a:schemeClr>
                </a:solidFill>
                <a:latin typeface="Tahoma" pitchFamily="34" charset="0"/>
              </a:rPr>
              <a:t>disposición</a:t>
            </a:r>
            <a:r>
              <a:rPr lang="pt-BR" sz="1400" dirty="0">
                <a:solidFill>
                  <a:schemeClr val="tx2">
                    <a:lumMod val="60000"/>
                    <a:lumOff val="40000"/>
                  </a:schemeClr>
                </a:solidFill>
                <a:latin typeface="Tahoma" pitchFamily="34" charset="0"/>
              </a:rPr>
              <a:t> las fichas que </a:t>
            </a:r>
            <a:r>
              <a:rPr lang="pt-BR" sz="1400" dirty="0" err="1">
                <a:solidFill>
                  <a:schemeClr val="tx2">
                    <a:lumMod val="60000"/>
                    <a:lumOff val="40000"/>
                  </a:schemeClr>
                </a:solidFill>
                <a:latin typeface="Tahoma" pitchFamily="34" charset="0"/>
              </a:rPr>
              <a:t>resumen</a:t>
            </a:r>
            <a:r>
              <a:rPr lang="pt-BR" sz="1400" dirty="0">
                <a:solidFill>
                  <a:schemeClr val="tx2">
                    <a:lumMod val="60000"/>
                    <a:lumOff val="40000"/>
                  </a:schemeClr>
                </a:solidFill>
                <a:latin typeface="Tahoma" pitchFamily="34" charset="0"/>
              </a:rPr>
              <a:t> os datos  mínimos sobre os planes  de explotación  anuales </a:t>
            </a:r>
            <a:r>
              <a:rPr lang="pt-BR" sz="1400" dirty="0" err="1">
                <a:solidFill>
                  <a:schemeClr val="tx2">
                    <a:lumMod val="60000"/>
                    <a:lumOff val="40000"/>
                  </a:schemeClr>
                </a:solidFill>
                <a:latin typeface="Tahoma" pitchFamily="34" charset="0"/>
              </a:rPr>
              <a:t>aprobados</a:t>
            </a:r>
            <a:r>
              <a:rPr lang="pt-BR" sz="1400" dirty="0">
                <a:solidFill>
                  <a:schemeClr val="tx2">
                    <a:lumMod val="60000"/>
                    <a:lumOff val="40000"/>
                  </a:schemeClr>
                </a:solidFill>
                <a:latin typeface="Tahoma" pitchFamily="34" charset="0"/>
              </a:rPr>
              <a:t> </a:t>
            </a:r>
            <a:r>
              <a:rPr lang="pt-BR" sz="1400" dirty="0" err="1">
                <a:solidFill>
                  <a:schemeClr val="tx2">
                    <a:lumMod val="60000"/>
                    <a:lumOff val="40000"/>
                  </a:schemeClr>
                </a:solidFill>
                <a:latin typeface="Tahoma" pitchFamily="34" charset="0"/>
              </a:rPr>
              <a:t>en Galicia</a:t>
            </a:r>
            <a:r>
              <a:rPr lang="pt-BR" sz="1400" dirty="0">
                <a:solidFill>
                  <a:schemeClr val="tx2">
                    <a:lumMod val="60000"/>
                    <a:lumOff val="40000"/>
                  </a:schemeClr>
                </a:solidFill>
                <a:latin typeface="Tahoma" pitchFamily="34" charset="0"/>
              </a:rPr>
              <a:t> a las entidades </a:t>
            </a:r>
            <a:r>
              <a:rPr lang="pt-BR" sz="1400" dirty="0" err="1">
                <a:solidFill>
                  <a:schemeClr val="tx2">
                    <a:lumMod val="60000"/>
                    <a:lumOff val="40000"/>
                  </a:schemeClr>
                </a:solidFill>
                <a:latin typeface="Tahoma" pitchFamily="34" charset="0"/>
              </a:rPr>
              <a:t>asociativas</a:t>
            </a:r>
            <a:r>
              <a:rPr lang="pt-BR" sz="1400" dirty="0">
                <a:solidFill>
                  <a:schemeClr val="tx2">
                    <a:lumMod val="60000"/>
                    <a:lumOff val="40000"/>
                  </a:schemeClr>
                </a:solidFill>
                <a:latin typeface="Tahoma" pitchFamily="34" charset="0"/>
              </a:rPr>
              <a:t> del </a:t>
            </a:r>
            <a:r>
              <a:rPr lang="pt-BR" sz="1400" dirty="0" smtClean="0">
                <a:solidFill>
                  <a:schemeClr val="tx2">
                    <a:lumMod val="60000"/>
                    <a:lumOff val="40000"/>
                  </a:schemeClr>
                </a:solidFill>
                <a:latin typeface="Tahoma" pitchFamily="34" charset="0"/>
              </a:rPr>
              <a:t>sector.</a:t>
            </a:r>
          </a:p>
          <a:p>
            <a:pPr marL="285750" indent="-285750" algn="just">
              <a:buFont typeface="Arial" panose="020B0604020202020204" pitchFamily="34" charset="0"/>
              <a:buChar char="•"/>
            </a:pPr>
            <a:endParaRPr lang="pt-BR" sz="1400" dirty="0">
              <a:solidFill>
                <a:schemeClr val="tx2">
                  <a:lumMod val="60000"/>
                  <a:lumOff val="40000"/>
                </a:schemeClr>
              </a:solidFill>
              <a:latin typeface="Tahoma" pitchFamily="34" charset="0"/>
            </a:endParaRPr>
          </a:p>
          <a:p>
            <a:pPr marL="285750" indent="-285750" algn="just">
              <a:buFont typeface="Arial" panose="020B0604020202020204" pitchFamily="34" charset="0"/>
              <a:buChar char="•"/>
            </a:pPr>
            <a:r>
              <a:rPr lang="pt-BR" sz="1400" b="1" dirty="0" smtClean="0">
                <a:solidFill>
                  <a:schemeClr val="tx2">
                    <a:lumMod val="60000"/>
                    <a:lumOff val="40000"/>
                  </a:schemeClr>
                </a:solidFill>
                <a:latin typeface="Tahoma" pitchFamily="34" charset="0"/>
              </a:rPr>
              <a:t>Reservas </a:t>
            </a:r>
            <a:r>
              <a:rPr lang="pt-BR" sz="1400" b="1" dirty="0" err="1" smtClean="0">
                <a:solidFill>
                  <a:schemeClr val="tx2">
                    <a:lumMod val="60000"/>
                    <a:lumOff val="40000"/>
                  </a:schemeClr>
                </a:solidFill>
                <a:latin typeface="Tahoma" pitchFamily="34" charset="0"/>
              </a:rPr>
              <a:t>Mariñas</a:t>
            </a:r>
            <a:r>
              <a:rPr lang="pt-BR" sz="1400" b="1" dirty="0" smtClean="0">
                <a:solidFill>
                  <a:schemeClr val="tx2">
                    <a:lumMod val="60000"/>
                    <a:lumOff val="40000"/>
                  </a:schemeClr>
                </a:solidFill>
                <a:latin typeface="Tahoma" pitchFamily="34" charset="0"/>
              </a:rPr>
              <a:t> de interés  pesquero. </a:t>
            </a:r>
            <a:r>
              <a:rPr lang="pt-BR" sz="1400" dirty="0" smtClean="0">
                <a:solidFill>
                  <a:schemeClr val="tx2">
                    <a:lumMod val="60000"/>
                    <a:lumOff val="40000"/>
                  </a:schemeClr>
                </a:solidFill>
                <a:latin typeface="Tahoma" pitchFamily="34" charset="0"/>
              </a:rPr>
              <a:t>Permite </a:t>
            </a:r>
            <a:r>
              <a:rPr lang="pt-BR" sz="1400" dirty="0">
                <a:solidFill>
                  <a:schemeClr val="tx2">
                    <a:lumMod val="60000"/>
                    <a:lumOff val="40000"/>
                  </a:schemeClr>
                </a:solidFill>
                <a:latin typeface="Tahoma" pitchFamily="34" charset="0"/>
              </a:rPr>
              <a:t>consultar las </a:t>
            </a:r>
            <a:r>
              <a:rPr lang="pt-BR" sz="1400" dirty="0" err="1">
                <a:solidFill>
                  <a:schemeClr val="tx2">
                    <a:lumMod val="60000"/>
                    <a:lumOff val="40000"/>
                  </a:schemeClr>
                </a:solidFill>
                <a:latin typeface="Tahoma" pitchFamily="34" charset="0"/>
              </a:rPr>
              <a:t>resoluciones</a:t>
            </a:r>
            <a:r>
              <a:rPr lang="pt-BR" sz="1400" dirty="0">
                <a:solidFill>
                  <a:schemeClr val="tx2">
                    <a:lumMod val="60000"/>
                    <a:lumOff val="40000"/>
                  </a:schemeClr>
                </a:solidFill>
                <a:latin typeface="Tahoma" pitchFamily="34" charset="0"/>
              </a:rPr>
              <a:t> que </a:t>
            </a:r>
            <a:r>
              <a:rPr lang="pt-BR" sz="1400" dirty="0" err="1">
                <a:solidFill>
                  <a:schemeClr val="tx2">
                    <a:lumMod val="60000"/>
                    <a:lumOff val="40000"/>
                  </a:schemeClr>
                </a:solidFill>
                <a:latin typeface="Tahoma" pitchFamily="34" charset="0"/>
              </a:rPr>
              <a:t>aprueban</a:t>
            </a:r>
            <a:r>
              <a:rPr lang="pt-BR" sz="1400" dirty="0">
                <a:solidFill>
                  <a:schemeClr val="tx2">
                    <a:lumMod val="60000"/>
                    <a:lumOff val="40000"/>
                  </a:schemeClr>
                </a:solidFill>
                <a:latin typeface="Tahoma" pitchFamily="34" charset="0"/>
              </a:rPr>
              <a:t> </a:t>
            </a:r>
            <a:r>
              <a:rPr lang="pt-BR" sz="1400" dirty="0" err="1" smtClean="0">
                <a:solidFill>
                  <a:schemeClr val="tx2">
                    <a:lumMod val="60000"/>
                    <a:lumOff val="40000"/>
                  </a:schemeClr>
                </a:solidFill>
                <a:latin typeface="Tahoma" pitchFamily="34" charset="0"/>
              </a:rPr>
              <a:t>los</a:t>
            </a:r>
            <a:r>
              <a:rPr lang="pt-BR" sz="1400" dirty="0" smtClean="0">
                <a:solidFill>
                  <a:schemeClr val="tx2">
                    <a:lumMod val="60000"/>
                    <a:lumOff val="40000"/>
                  </a:schemeClr>
                </a:solidFill>
                <a:latin typeface="Tahoma" pitchFamily="34" charset="0"/>
              </a:rPr>
              <a:t> </a:t>
            </a:r>
            <a:r>
              <a:rPr lang="pt-BR" sz="1400" dirty="0">
                <a:solidFill>
                  <a:schemeClr val="tx2">
                    <a:lumMod val="60000"/>
                    <a:lumOff val="40000"/>
                  </a:schemeClr>
                </a:solidFill>
                <a:latin typeface="Tahoma" pitchFamily="34" charset="0"/>
              </a:rPr>
              <a:t>Planes  de Gestión  Integral </a:t>
            </a:r>
            <a:r>
              <a:rPr lang="pt-BR" sz="1400" dirty="0" smtClean="0">
                <a:solidFill>
                  <a:schemeClr val="tx2">
                    <a:lumMod val="60000"/>
                    <a:lumOff val="40000"/>
                  </a:schemeClr>
                </a:solidFill>
                <a:latin typeface="Tahoma" pitchFamily="34" charset="0"/>
              </a:rPr>
              <a:t>de </a:t>
            </a:r>
            <a:r>
              <a:rPr lang="pt-BR" sz="1400" dirty="0" err="1" smtClean="0">
                <a:solidFill>
                  <a:schemeClr val="tx2">
                    <a:lumMod val="60000"/>
                    <a:lumOff val="40000"/>
                  </a:schemeClr>
                </a:solidFill>
                <a:latin typeface="Tahoma" pitchFamily="34" charset="0"/>
              </a:rPr>
              <a:t>las</a:t>
            </a:r>
            <a:r>
              <a:rPr lang="pt-BR" sz="1400" dirty="0" smtClean="0">
                <a:solidFill>
                  <a:schemeClr val="tx2">
                    <a:lumMod val="60000"/>
                    <a:lumOff val="40000"/>
                  </a:schemeClr>
                </a:solidFill>
                <a:latin typeface="Tahoma" pitchFamily="34" charset="0"/>
              </a:rPr>
              <a:t> </a:t>
            </a:r>
            <a:r>
              <a:rPr lang="pt-BR" sz="1400" dirty="0">
                <a:solidFill>
                  <a:schemeClr val="tx2">
                    <a:lumMod val="60000"/>
                    <a:lumOff val="40000"/>
                  </a:schemeClr>
                </a:solidFill>
                <a:latin typeface="Tahoma" pitchFamily="34" charset="0"/>
              </a:rPr>
              <a:t>reservas marinas de interés  pesquero de Galicia .</a:t>
            </a:r>
          </a:p>
        </p:txBody>
      </p:sp>
      <p:sp>
        <p:nvSpPr>
          <p:cNvPr id="3" name="2 Elipse"/>
          <p:cNvSpPr/>
          <p:nvPr/>
        </p:nvSpPr>
        <p:spPr>
          <a:xfrm>
            <a:off x="2051720" y="952756"/>
            <a:ext cx="1296144"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Tree>
    <p:extLst>
      <p:ext uri="{BB962C8B-B14F-4D97-AF65-F5344CB8AC3E}">
        <p14:creationId xmlns:p14="http://schemas.microsoft.com/office/powerpoint/2010/main" val="21098463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descr="http://www.hotelmaruxia.com/wp-content/gallery/entorno_es/tg_carrusel_cabecera_gran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31458"/>
            <a:ext cx="2396313" cy="3195083"/>
          </a:xfrm>
          <a:prstGeom prst="rect">
            <a:avLst/>
          </a:prstGeom>
          <a:effectLst>
            <a:outerShdw blurRad="215900" dist="63500" dir="3600000" sx="102000" sy="102000" algn="tr" rotWithShape="0">
              <a:prstClr val="black">
                <a:alpha val="49000"/>
              </a:prstClr>
            </a:outerShdw>
          </a:effectLst>
          <a:extLst/>
        </p:spPr>
      </p:pic>
      <p:sp>
        <p:nvSpPr>
          <p:cNvPr id="5" name="Text Box 3"/>
          <p:cNvSpPr txBox="1">
            <a:spLocks noChangeArrowheads="1"/>
          </p:cNvSpPr>
          <p:nvPr/>
        </p:nvSpPr>
        <p:spPr bwMode="auto">
          <a:xfrm>
            <a:off x="-129" y="332656"/>
            <a:ext cx="237324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s-ES"/>
            </a:defPPr>
            <a:lvl1pPr algn="r">
              <a:defRPr b="1">
                <a:solidFill>
                  <a:schemeClr val="tx2">
                    <a:lumMod val="60000"/>
                    <a:lumOff val="40000"/>
                  </a:schemeClr>
                </a:solidFill>
                <a:latin typeface="Tahoma" pitchFamily="34" charset="0"/>
              </a:defRPr>
            </a:lvl1pPr>
          </a:lstStyle>
          <a:p>
            <a:r>
              <a:rPr lang="es-ES" dirty="0"/>
              <a:t>... </a:t>
            </a:r>
            <a:r>
              <a:rPr lang="gl-ES" dirty="0" smtClean="0"/>
              <a:t>Datos </a:t>
            </a:r>
            <a:r>
              <a:rPr lang="gl-ES" dirty="0" err="1" smtClean="0"/>
              <a:t>generales</a:t>
            </a:r>
            <a:r>
              <a:rPr lang="gl-ES" dirty="0" smtClean="0"/>
              <a:t> de pesca fresca</a:t>
            </a:r>
          </a:p>
          <a:p>
            <a:r>
              <a:rPr lang="gl-ES" dirty="0" smtClean="0"/>
              <a:t>Galicia (2018)</a:t>
            </a:r>
            <a:endParaRPr lang="es-ES" dirty="0"/>
          </a:p>
        </p:txBody>
      </p:sp>
      <p:sp>
        <p:nvSpPr>
          <p:cNvPr id="4" name="12 Forma libre"/>
          <p:cNvSpPr/>
          <p:nvPr/>
        </p:nvSpPr>
        <p:spPr>
          <a:xfrm>
            <a:off x="2339753" y="536975"/>
            <a:ext cx="6804248" cy="612648"/>
          </a:xfrm>
          <a:custGeom>
            <a:avLst/>
            <a:gdLst>
              <a:gd name="connsiteX0" fmla="*/ 0 w 5998464"/>
              <a:gd name="connsiteY0" fmla="*/ 0 h 612648"/>
              <a:gd name="connsiteX1" fmla="*/ 822960 w 5998464"/>
              <a:gd name="connsiteY1" fmla="*/ 603504 h 612648"/>
              <a:gd name="connsiteX2" fmla="*/ 5998464 w 5998464"/>
              <a:gd name="connsiteY2" fmla="*/ 612648 h 612648"/>
            </a:gdLst>
            <a:ahLst/>
            <a:cxnLst>
              <a:cxn ang="0">
                <a:pos x="connsiteX0" y="connsiteY0"/>
              </a:cxn>
              <a:cxn ang="0">
                <a:pos x="connsiteX1" y="connsiteY1"/>
              </a:cxn>
              <a:cxn ang="0">
                <a:pos x="connsiteX2" y="connsiteY2"/>
              </a:cxn>
            </a:cxnLst>
            <a:rect l="l" t="t" r="r" b="b"/>
            <a:pathLst>
              <a:path w="5998464" h="612648">
                <a:moveTo>
                  <a:pt x="0" y="0"/>
                </a:moveTo>
                <a:lnTo>
                  <a:pt x="822960" y="603504"/>
                </a:lnTo>
                <a:lnTo>
                  <a:pt x="5998464" y="612648"/>
                </a:lnTo>
              </a:path>
            </a:pathLst>
          </a:custGeom>
          <a:noFill/>
          <a:ln w="6350">
            <a:solidFill>
              <a:schemeClr val="tx2">
                <a:lumMod val="60000"/>
                <a:lumOff val="40000"/>
              </a:schemeClr>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sp>
        <p:nvSpPr>
          <p:cNvPr id="9" name="8 CuadroTexto"/>
          <p:cNvSpPr txBox="1"/>
          <p:nvPr/>
        </p:nvSpPr>
        <p:spPr>
          <a:xfrm>
            <a:off x="7452320" y="6237312"/>
            <a:ext cx="1473480" cy="230832"/>
          </a:xfrm>
          <a:prstGeom prst="rect">
            <a:avLst/>
          </a:prstGeom>
          <a:noFill/>
        </p:spPr>
        <p:txBody>
          <a:bodyPr wrap="none" rtlCol="0">
            <a:spAutoFit/>
          </a:bodyPr>
          <a:lstStyle/>
          <a:p>
            <a:r>
              <a:rPr lang="es-ES" sz="900" dirty="0" smtClean="0">
                <a:solidFill>
                  <a:schemeClr val="tx2">
                    <a:lumMod val="60000"/>
                    <a:lumOff val="40000"/>
                  </a:schemeClr>
                </a:solidFill>
                <a:latin typeface="Tahoma" pitchFamily="34" charset="0"/>
              </a:rPr>
              <a:t>(Anuario de pesca, 2018)</a:t>
            </a:r>
            <a:endParaRPr lang="es-ES" sz="900" dirty="0">
              <a:solidFill>
                <a:schemeClr val="tx2">
                  <a:lumMod val="60000"/>
                  <a:lumOff val="40000"/>
                </a:schemeClr>
              </a:solidFill>
              <a:latin typeface="Tahoma" pitchFamily="34"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9" y="1215999"/>
            <a:ext cx="5472608" cy="4910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63234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096" y="836712"/>
            <a:ext cx="8421342" cy="3240361"/>
          </a:xfrm>
          <a:prstGeom prst="rect">
            <a:avLst/>
          </a:prstGeom>
          <a:effectLst>
            <a:outerShdw blurRad="215900" dist="63500" dir="3600000" sx="102000" sy="102000" algn="tr" rotWithShape="0">
              <a:prstClr val="black">
                <a:alpha val="49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437824" y="4437112"/>
            <a:ext cx="8493576" cy="1815882"/>
          </a:xfrm>
          <a:prstGeom prst="rect">
            <a:avLst/>
          </a:prstGeom>
        </p:spPr>
        <p:txBody>
          <a:bodyPr wrap="square">
            <a:spAutoFit/>
          </a:bodyPr>
          <a:lstStyle/>
          <a:p>
            <a:pPr marL="285750" indent="-285750" algn="just">
              <a:buFont typeface="Arial" panose="020B0604020202020204" pitchFamily="34" charset="0"/>
              <a:buChar char="•"/>
            </a:pPr>
            <a:r>
              <a:rPr lang="gl-ES" sz="1400" b="1" dirty="0" smtClean="0">
                <a:solidFill>
                  <a:schemeClr val="tx2">
                    <a:lumMod val="60000"/>
                    <a:lumOff val="40000"/>
                  </a:schemeClr>
                </a:solidFill>
                <a:latin typeface="Tahoma" pitchFamily="34" charset="0"/>
              </a:rPr>
              <a:t>Envío </a:t>
            </a:r>
            <a:r>
              <a:rPr lang="gl-ES" sz="1400" b="1" dirty="0">
                <a:solidFill>
                  <a:schemeClr val="tx2">
                    <a:lumMod val="60000"/>
                    <a:lumOff val="40000"/>
                  </a:schemeClr>
                </a:solidFill>
                <a:latin typeface="Tahoma" pitchFamily="34" charset="0"/>
              </a:rPr>
              <a:t>de notas de venta. </a:t>
            </a:r>
            <a:r>
              <a:rPr lang="gl-ES" sz="1400" b="1" dirty="0" smtClean="0">
                <a:solidFill>
                  <a:schemeClr val="tx2">
                    <a:lumMod val="60000"/>
                    <a:lumOff val="40000"/>
                  </a:schemeClr>
                </a:solidFill>
                <a:latin typeface="Tahoma" pitchFamily="34" charset="0"/>
              </a:rPr>
              <a:t> </a:t>
            </a:r>
            <a:r>
              <a:rPr lang="gl-ES" sz="1400" dirty="0" smtClean="0">
                <a:solidFill>
                  <a:schemeClr val="tx2">
                    <a:lumMod val="60000"/>
                    <a:lumOff val="40000"/>
                  </a:schemeClr>
                </a:solidFill>
                <a:latin typeface="Tahoma" pitchFamily="34" charset="0"/>
              </a:rPr>
              <a:t>Permite </a:t>
            </a:r>
            <a:r>
              <a:rPr lang="gl-ES" sz="1400" dirty="0">
                <a:solidFill>
                  <a:schemeClr val="tx2">
                    <a:lumMod val="60000"/>
                    <a:lumOff val="40000"/>
                  </a:schemeClr>
                </a:solidFill>
                <a:latin typeface="Tahoma" pitchFamily="34" charset="0"/>
              </a:rPr>
              <a:t>la transmisión </a:t>
            </a:r>
            <a:r>
              <a:rPr lang="gl-ES" sz="1400" dirty="0" smtClean="0">
                <a:solidFill>
                  <a:schemeClr val="tx2">
                    <a:lumMod val="60000"/>
                    <a:lumOff val="40000"/>
                  </a:schemeClr>
                </a:solidFill>
                <a:latin typeface="Tahoma" pitchFamily="34" charset="0"/>
              </a:rPr>
              <a:t>de las </a:t>
            </a:r>
            <a:r>
              <a:rPr lang="gl-ES" sz="1400" dirty="0">
                <a:solidFill>
                  <a:schemeClr val="tx2">
                    <a:lumMod val="60000"/>
                    <a:lumOff val="40000"/>
                  </a:schemeClr>
                </a:solidFill>
                <a:latin typeface="Tahoma" pitchFamily="34" charset="0"/>
              </a:rPr>
              <a:t>transacciones comerciales efectuadas por los establecimientos de acuicultura: viveros (tipo bateas, jaulas y líneas de cultivo), parques de cultivo y granjas marinas, que estén autorizados para realizar la primera venta </a:t>
            </a:r>
            <a:r>
              <a:rPr lang="gl-ES" sz="1400" dirty="0" smtClean="0">
                <a:solidFill>
                  <a:schemeClr val="tx2">
                    <a:lumMod val="60000"/>
                    <a:lumOff val="40000"/>
                  </a:schemeClr>
                </a:solidFill>
                <a:latin typeface="Tahoma" pitchFamily="34" charset="0"/>
              </a:rPr>
              <a:t>de </a:t>
            </a:r>
            <a:r>
              <a:rPr lang="gl-ES" sz="1400" dirty="0">
                <a:solidFill>
                  <a:schemeClr val="tx2">
                    <a:lumMod val="60000"/>
                    <a:lumOff val="40000"/>
                  </a:schemeClr>
                </a:solidFill>
                <a:latin typeface="Tahoma" pitchFamily="34" charset="0"/>
              </a:rPr>
              <a:t>sus productos cuando no sean objeto de venta en lonja.</a:t>
            </a:r>
          </a:p>
          <a:p>
            <a:pPr marL="285750" indent="-285750" algn="just">
              <a:buFont typeface="Arial" panose="020B0604020202020204" pitchFamily="34" charset="0"/>
              <a:buChar char="•"/>
            </a:pPr>
            <a:endParaRPr lang="gl-ES" sz="1400" dirty="0"/>
          </a:p>
          <a:p>
            <a:pPr marL="285750" indent="-285750" algn="just">
              <a:buFont typeface="Arial" panose="020B0604020202020204" pitchFamily="34" charset="0"/>
              <a:buChar char="•"/>
            </a:pPr>
            <a:r>
              <a:rPr lang="gl-ES" sz="1400" b="1" dirty="0">
                <a:solidFill>
                  <a:schemeClr val="tx2">
                    <a:lumMod val="60000"/>
                    <a:lumOff val="40000"/>
                  </a:schemeClr>
                </a:solidFill>
                <a:latin typeface="Tahoma" pitchFamily="34" charset="0"/>
              </a:rPr>
              <a:t>Expedición telemática de documentos.-</a:t>
            </a:r>
            <a:r>
              <a:rPr lang="gl-ES" sz="1400" dirty="0">
                <a:solidFill>
                  <a:schemeClr val="tx2">
                    <a:lumMod val="60000"/>
                    <a:lumOff val="40000"/>
                  </a:schemeClr>
                </a:solidFill>
                <a:latin typeface="Tahoma" pitchFamily="34" charset="0"/>
              </a:rPr>
              <a:t>  Resuelve la gestión documental que ampara las labores de recolección (documento de origen), y o transporte </a:t>
            </a:r>
            <a:r>
              <a:rPr lang="gl-ES" sz="1400" dirty="0" smtClean="0">
                <a:solidFill>
                  <a:schemeClr val="tx2">
                    <a:lumMod val="60000"/>
                    <a:lumOff val="40000"/>
                  </a:schemeClr>
                </a:solidFill>
                <a:latin typeface="Tahoma" pitchFamily="34" charset="0"/>
              </a:rPr>
              <a:t>de los </a:t>
            </a:r>
            <a:r>
              <a:rPr lang="gl-ES" sz="1400" dirty="0">
                <a:solidFill>
                  <a:schemeClr val="tx2">
                    <a:lumMod val="60000"/>
                    <a:lumOff val="40000"/>
                  </a:schemeClr>
                </a:solidFill>
                <a:latin typeface="Tahoma" pitchFamily="34" charset="0"/>
              </a:rPr>
              <a:t>lotes de moluscos bivalvos vivos (documento de registro).</a:t>
            </a:r>
          </a:p>
        </p:txBody>
      </p:sp>
      <p:sp>
        <p:nvSpPr>
          <p:cNvPr id="3" name="2 Elipse"/>
          <p:cNvSpPr/>
          <p:nvPr/>
        </p:nvSpPr>
        <p:spPr>
          <a:xfrm>
            <a:off x="3203848" y="1700808"/>
            <a:ext cx="648072" cy="2376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Tree>
    <p:extLst>
      <p:ext uri="{BB962C8B-B14F-4D97-AF65-F5344CB8AC3E}">
        <p14:creationId xmlns:p14="http://schemas.microsoft.com/office/powerpoint/2010/main" val="3030562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2822835" y="388350"/>
            <a:ext cx="6251732" cy="1429064"/>
            <a:chOff x="2822835" y="388350"/>
            <a:chExt cx="6251732" cy="1429064"/>
          </a:xfrm>
        </p:grpSpPr>
        <p:sp>
          <p:nvSpPr>
            <p:cNvPr id="2" name="1 Forma libre"/>
            <p:cNvSpPr/>
            <p:nvPr/>
          </p:nvSpPr>
          <p:spPr>
            <a:xfrm>
              <a:off x="2822835" y="388350"/>
              <a:ext cx="6251732" cy="612648"/>
            </a:xfrm>
            <a:custGeom>
              <a:avLst/>
              <a:gdLst>
                <a:gd name="connsiteX0" fmla="*/ 0 w 5998464"/>
                <a:gd name="connsiteY0" fmla="*/ 0 h 612648"/>
                <a:gd name="connsiteX1" fmla="*/ 822960 w 5998464"/>
                <a:gd name="connsiteY1" fmla="*/ 603504 h 612648"/>
                <a:gd name="connsiteX2" fmla="*/ 5998464 w 5998464"/>
                <a:gd name="connsiteY2" fmla="*/ 612648 h 612648"/>
              </a:gdLst>
              <a:ahLst/>
              <a:cxnLst>
                <a:cxn ang="0">
                  <a:pos x="connsiteX0" y="connsiteY0"/>
                </a:cxn>
                <a:cxn ang="0">
                  <a:pos x="connsiteX1" y="connsiteY1"/>
                </a:cxn>
                <a:cxn ang="0">
                  <a:pos x="connsiteX2" y="connsiteY2"/>
                </a:cxn>
              </a:cxnLst>
              <a:rect l="l" t="t" r="r" b="b"/>
              <a:pathLst>
                <a:path w="5998464" h="612648">
                  <a:moveTo>
                    <a:pt x="0" y="0"/>
                  </a:moveTo>
                  <a:lnTo>
                    <a:pt x="822960" y="603504"/>
                  </a:lnTo>
                  <a:lnTo>
                    <a:pt x="5998464" y="612648"/>
                  </a:lnTo>
                </a:path>
              </a:pathLst>
            </a:custGeom>
            <a:noFill/>
            <a:ln w="6350">
              <a:solidFill>
                <a:schemeClr val="tx2">
                  <a:lumMod val="60000"/>
                  <a:lumOff val="40000"/>
                </a:schemeClr>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angle 10"/>
            <p:cNvSpPr>
              <a:spLocks noChangeArrowheads="1"/>
            </p:cNvSpPr>
            <p:nvPr/>
          </p:nvSpPr>
          <p:spPr bwMode="auto">
            <a:xfrm>
              <a:off x="3619980" y="1078750"/>
              <a:ext cx="543896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s-ES_tradnl" sz="1200" dirty="0" smtClean="0">
                  <a:solidFill>
                    <a:schemeClr val="tx2">
                      <a:lumMod val="60000"/>
                      <a:lumOff val="40000"/>
                    </a:schemeClr>
                  </a:solidFill>
                  <a:latin typeface="Tahoma" pitchFamily="34" charset="0"/>
                </a:rPr>
                <a:t> </a:t>
              </a:r>
              <a:r>
                <a:rPr lang="es-ES_tradnl" altLang="gl-ES" sz="1400" dirty="0">
                  <a:solidFill>
                    <a:schemeClr val="tx2">
                      <a:lumMod val="60000"/>
                      <a:lumOff val="40000"/>
                    </a:schemeClr>
                  </a:solidFill>
                  <a:latin typeface="Tahoma" pitchFamily="34" charset="0"/>
                </a:rPr>
                <a:t>Por lo que respecta a Galicia, la acuicultura gallega produjo en </a:t>
              </a:r>
              <a:r>
                <a:rPr lang="es-ES_tradnl" altLang="gl-ES" sz="1400" dirty="0" smtClean="0">
                  <a:solidFill>
                    <a:schemeClr val="tx2">
                      <a:lumMod val="60000"/>
                      <a:lumOff val="40000"/>
                    </a:schemeClr>
                  </a:solidFill>
                  <a:latin typeface="Tahoma" pitchFamily="34" charset="0"/>
                </a:rPr>
                <a:t>2018 </a:t>
              </a:r>
              <a:r>
                <a:rPr lang="es-ES_tradnl" altLang="gl-ES" sz="1400" dirty="0">
                  <a:solidFill>
                    <a:schemeClr val="tx2">
                      <a:lumMod val="60000"/>
                      <a:lumOff val="40000"/>
                    </a:schemeClr>
                  </a:solidFill>
                  <a:latin typeface="Tahoma" pitchFamily="34" charset="0"/>
                </a:rPr>
                <a:t>un total de </a:t>
              </a:r>
              <a:r>
                <a:rPr lang="es-ES_tradnl" altLang="gl-ES" sz="1400" dirty="0" smtClean="0">
                  <a:solidFill>
                    <a:schemeClr val="tx2">
                      <a:lumMod val="60000"/>
                      <a:lumOff val="40000"/>
                    </a:schemeClr>
                  </a:solidFill>
                  <a:latin typeface="Tahoma" pitchFamily="34" charset="0"/>
                </a:rPr>
                <a:t>289.772,65 Tm </a:t>
              </a:r>
              <a:r>
                <a:rPr lang="es-ES_tradnl" altLang="gl-ES" sz="1400" dirty="0">
                  <a:solidFill>
                    <a:schemeClr val="tx2">
                      <a:lumMod val="60000"/>
                      <a:lumOff val="40000"/>
                    </a:schemeClr>
                  </a:solidFill>
                  <a:latin typeface="Tahoma" pitchFamily="34" charset="0"/>
                </a:rPr>
                <a:t>de productos de consumo, generando un volumen económico de </a:t>
              </a:r>
              <a:r>
                <a:rPr lang="es-ES_tradnl" altLang="gl-ES" sz="1400" dirty="0" smtClean="0">
                  <a:solidFill>
                    <a:schemeClr val="tx2">
                      <a:lumMod val="60000"/>
                      <a:lumOff val="40000"/>
                    </a:schemeClr>
                  </a:solidFill>
                  <a:latin typeface="Tahoma" pitchFamily="34" charset="0"/>
                </a:rPr>
                <a:t>214.935.026  </a:t>
              </a:r>
              <a:r>
                <a:rPr lang="es-ES_tradnl" altLang="gl-ES" sz="1400" dirty="0">
                  <a:solidFill>
                    <a:schemeClr val="tx2">
                      <a:lumMod val="60000"/>
                      <a:lumOff val="40000"/>
                    </a:schemeClr>
                  </a:solidFill>
                  <a:latin typeface="Tahoma" pitchFamily="34" charset="0"/>
                </a:rPr>
                <a:t>€.</a:t>
              </a:r>
            </a:p>
          </p:txBody>
        </p:sp>
      </p:grpSp>
      <p:sp>
        <p:nvSpPr>
          <p:cNvPr id="8" name="Rectangle 2"/>
          <p:cNvSpPr>
            <a:spLocks noChangeArrowheads="1"/>
          </p:cNvSpPr>
          <p:nvPr/>
        </p:nvSpPr>
        <p:spPr bwMode="auto">
          <a:xfrm>
            <a:off x="213371" y="180501"/>
            <a:ext cx="260946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gl-ES" b="1" dirty="0">
                <a:solidFill>
                  <a:schemeClr val="tx2">
                    <a:lumMod val="60000"/>
                    <a:lumOff val="40000"/>
                  </a:schemeClr>
                </a:solidFill>
                <a:latin typeface="Tahoma" pitchFamily="34" charset="0"/>
              </a:rPr>
              <a:t>... </a:t>
            </a:r>
            <a:r>
              <a:rPr lang="gl-ES" altLang="gl-ES" b="1" dirty="0">
                <a:solidFill>
                  <a:schemeClr val="tx2">
                    <a:lumMod val="60000"/>
                    <a:lumOff val="40000"/>
                  </a:schemeClr>
                </a:solidFill>
                <a:latin typeface="Tahoma" pitchFamily="34" charset="0"/>
              </a:rPr>
              <a:t>la </a:t>
            </a:r>
            <a:r>
              <a:rPr lang="es-ES" altLang="gl-ES" b="1" dirty="0">
                <a:solidFill>
                  <a:schemeClr val="tx2">
                    <a:lumMod val="60000"/>
                    <a:lumOff val="40000"/>
                  </a:schemeClr>
                </a:solidFill>
                <a:latin typeface="Tahoma" pitchFamily="34" charset="0"/>
              </a:rPr>
              <a:t>producción</a:t>
            </a:r>
            <a:r>
              <a:rPr lang="gl-ES" altLang="gl-ES" b="1" dirty="0">
                <a:solidFill>
                  <a:schemeClr val="tx2">
                    <a:lumMod val="60000"/>
                    <a:lumOff val="40000"/>
                  </a:schemeClr>
                </a:solidFill>
                <a:latin typeface="Tahoma" pitchFamily="34" charset="0"/>
              </a:rPr>
              <a:t> </a:t>
            </a:r>
            <a:r>
              <a:rPr lang="gl-ES" altLang="gl-ES" b="1" dirty="0" smtClean="0">
                <a:solidFill>
                  <a:schemeClr val="tx2">
                    <a:lumMod val="60000"/>
                    <a:lumOff val="40000"/>
                  </a:schemeClr>
                </a:solidFill>
                <a:latin typeface="Tahoma" pitchFamily="34" charset="0"/>
              </a:rPr>
              <a:t>acuícola en </a:t>
            </a:r>
            <a:r>
              <a:rPr lang="es-ES" altLang="gl-ES" b="1" dirty="0">
                <a:solidFill>
                  <a:schemeClr val="tx2">
                    <a:lumMod val="60000"/>
                    <a:lumOff val="40000"/>
                  </a:schemeClr>
                </a:solidFill>
                <a:latin typeface="Tahoma" pitchFamily="34" charset="0"/>
              </a:rPr>
              <a:t>Galicia</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88" y="1440577"/>
            <a:ext cx="2784444" cy="3992488"/>
          </a:xfrm>
          <a:prstGeom prst="rect">
            <a:avLst/>
          </a:prstGeom>
          <a:effectLst>
            <a:outerShdw blurRad="215900" dist="63500" dir="3600000" sx="102000" sy="102000" algn="tr" rotWithShape="0">
              <a:prstClr val="black">
                <a:alpha val="49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CuadroTexto"/>
          <p:cNvSpPr txBox="1"/>
          <p:nvPr/>
        </p:nvSpPr>
        <p:spPr>
          <a:xfrm rot="16200000">
            <a:off x="7780471" y="5549121"/>
            <a:ext cx="1734770" cy="230832"/>
          </a:xfrm>
          <a:prstGeom prst="rect">
            <a:avLst/>
          </a:prstGeom>
          <a:noFill/>
        </p:spPr>
        <p:txBody>
          <a:bodyPr wrap="none" rtlCol="0">
            <a:spAutoFit/>
          </a:bodyPr>
          <a:lstStyle/>
          <a:p>
            <a:r>
              <a:rPr lang="es-ES" sz="900" dirty="0" smtClean="0">
                <a:solidFill>
                  <a:schemeClr val="tx2">
                    <a:lumMod val="60000"/>
                    <a:lumOff val="40000"/>
                  </a:schemeClr>
                </a:solidFill>
                <a:latin typeface="Tahoma" pitchFamily="34" charset="0"/>
              </a:rPr>
              <a:t>(Anuario de acuicultura, 2018)</a:t>
            </a:r>
            <a:endParaRPr lang="es-ES" sz="900" dirty="0">
              <a:solidFill>
                <a:schemeClr val="tx2">
                  <a:lumMod val="60000"/>
                  <a:lumOff val="40000"/>
                </a:schemeClr>
              </a:solidFill>
              <a:latin typeface="Tahoma"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440" y="1988840"/>
            <a:ext cx="5400000" cy="467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28226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096" y="836712"/>
            <a:ext cx="8421342" cy="3240361"/>
          </a:xfrm>
          <a:prstGeom prst="rect">
            <a:avLst/>
          </a:prstGeom>
          <a:effectLst>
            <a:outerShdw blurRad="215900" dist="63500" dir="3600000" sx="102000" sy="102000" algn="tr" rotWithShape="0">
              <a:prstClr val="black">
                <a:alpha val="49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437824" y="4437112"/>
            <a:ext cx="8493576" cy="1815882"/>
          </a:xfrm>
          <a:prstGeom prst="rect">
            <a:avLst/>
          </a:prstGeom>
        </p:spPr>
        <p:txBody>
          <a:bodyPr wrap="square">
            <a:spAutoFit/>
          </a:bodyPr>
          <a:lstStyle/>
          <a:p>
            <a:pPr marL="285750" indent="-285750" algn="just">
              <a:buFont typeface="Arial" panose="020B0604020202020204" pitchFamily="34" charset="0"/>
              <a:buChar char="•"/>
            </a:pPr>
            <a:r>
              <a:rPr lang="gl-ES" sz="1400" b="1" dirty="0" smtClean="0">
                <a:solidFill>
                  <a:schemeClr val="tx2">
                    <a:lumMod val="60000"/>
                    <a:lumOff val="40000"/>
                  </a:schemeClr>
                </a:solidFill>
                <a:latin typeface="Tahoma" pitchFamily="34" charset="0"/>
              </a:rPr>
              <a:t>Envío </a:t>
            </a:r>
            <a:r>
              <a:rPr lang="gl-ES" sz="1400" b="1" dirty="0">
                <a:solidFill>
                  <a:schemeClr val="tx2">
                    <a:lumMod val="60000"/>
                    <a:lumOff val="40000"/>
                  </a:schemeClr>
                </a:solidFill>
                <a:latin typeface="Tahoma" pitchFamily="34" charset="0"/>
              </a:rPr>
              <a:t>de notas de venta</a:t>
            </a:r>
            <a:r>
              <a:rPr lang="gl-ES" sz="1400" b="1" dirty="0" smtClean="0">
                <a:solidFill>
                  <a:schemeClr val="tx2">
                    <a:lumMod val="60000"/>
                    <a:lumOff val="40000"/>
                  </a:schemeClr>
                </a:solidFill>
                <a:latin typeface="Tahoma" pitchFamily="34" charset="0"/>
              </a:rPr>
              <a:t>. </a:t>
            </a:r>
            <a:r>
              <a:rPr lang="pt-BR" sz="1400" dirty="0">
                <a:solidFill>
                  <a:schemeClr val="tx2">
                    <a:lumMod val="60000"/>
                    <a:lumOff val="40000"/>
                  </a:schemeClr>
                </a:solidFill>
                <a:latin typeface="Tahoma" pitchFamily="34" charset="0"/>
              </a:rPr>
              <a:t>La primera venta </a:t>
            </a:r>
            <a:r>
              <a:rPr lang="pt-BR" sz="1400" dirty="0" smtClean="0">
                <a:solidFill>
                  <a:schemeClr val="tx2">
                    <a:lumMod val="60000"/>
                    <a:lumOff val="40000"/>
                  </a:schemeClr>
                </a:solidFill>
                <a:latin typeface="Tahoma" pitchFamily="34" charset="0"/>
              </a:rPr>
              <a:t>de </a:t>
            </a:r>
            <a:r>
              <a:rPr lang="pt-BR" sz="1400" dirty="0" err="1" smtClean="0">
                <a:solidFill>
                  <a:schemeClr val="tx2">
                    <a:lumMod val="60000"/>
                    <a:lumOff val="40000"/>
                  </a:schemeClr>
                </a:solidFill>
                <a:latin typeface="Tahoma" pitchFamily="34" charset="0"/>
              </a:rPr>
              <a:t>los</a:t>
            </a:r>
            <a:r>
              <a:rPr lang="pt-BR" sz="1400" dirty="0" smtClean="0">
                <a:solidFill>
                  <a:schemeClr val="tx2">
                    <a:lumMod val="60000"/>
                    <a:lumOff val="40000"/>
                  </a:schemeClr>
                </a:solidFill>
                <a:latin typeface="Tahoma" pitchFamily="34" charset="0"/>
              </a:rPr>
              <a:t> </a:t>
            </a:r>
            <a:r>
              <a:rPr lang="pt-BR" sz="1400" dirty="0">
                <a:solidFill>
                  <a:schemeClr val="tx2">
                    <a:lumMod val="60000"/>
                    <a:lumOff val="40000"/>
                  </a:schemeClr>
                </a:solidFill>
                <a:latin typeface="Tahoma" pitchFamily="34" charset="0"/>
              </a:rPr>
              <a:t>productos pesqueros congelados, </a:t>
            </a:r>
            <a:r>
              <a:rPr lang="pt-BR" sz="1400" dirty="0" smtClean="0">
                <a:solidFill>
                  <a:schemeClr val="tx2">
                    <a:lumMod val="60000"/>
                    <a:lumOff val="40000"/>
                  </a:schemeClr>
                </a:solidFill>
                <a:latin typeface="Tahoma" pitchFamily="34" charset="0"/>
              </a:rPr>
              <a:t>ultracongelados</a:t>
            </a:r>
            <a:r>
              <a:rPr lang="pt-BR" sz="1400" dirty="0">
                <a:solidFill>
                  <a:schemeClr val="tx2">
                    <a:lumMod val="60000"/>
                    <a:lumOff val="40000"/>
                  </a:schemeClr>
                </a:solidFill>
                <a:latin typeface="Tahoma" pitchFamily="34" charset="0"/>
              </a:rPr>
              <a:t>, </a:t>
            </a:r>
            <a:r>
              <a:rPr lang="pt-BR" sz="1400" dirty="0" err="1">
                <a:solidFill>
                  <a:schemeClr val="tx2">
                    <a:lumMod val="60000"/>
                    <a:lumOff val="40000"/>
                  </a:schemeClr>
                </a:solidFill>
                <a:latin typeface="Tahoma" pitchFamily="34" charset="0"/>
              </a:rPr>
              <a:t>sin</a:t>
            </a:r>
            <a:r>
              <a:rPr lang="pt-BR" sz="1400" dirty="0">
                <a:solidFill>
                  <a:schemeClr val="tx2">
                    <a:lumMod val="60000"/>
                    <a:lumOff val="40000"/>
                  </a:schemeClr>
                </a:solidFill>
                <a:latin typeface="Tahoma" pitchFamily="34" charset="0"/>
              </a:rPr>
              <a:t> transformar o transformados a bordo, envasados o no, </a:t>
            </a:r>
            <a:r>
              <a:rPr lang="pt-BR" sz="1400" dirty="0" err="1">
                <a:solidFill>
                  <a:schemeClr val="tx2">
                    <a:lumMod val="60000"/>
                    <a:lumOff val="40000"/>
                  </a:schemeClr>
                </a:solidFill>
                <a:latin typeface="Tahoma" pitchFamily="34" charset="0"/>
              </a:rPr>
              <a:t>debe</a:t>
            </a:r>
            <a:r>
              <a:rPr lang="pt-BR" sz="1400" dirty="0">
                <a:solidFill>
                  <a:schemeClr val="tx2">
                    <a:lumMod val="60000"/>
                    <a:lumOff val="40000"/>
                  </a:schemeClr>
                </a:solidFill>
                <a:latin typeface="Tahoma" pitchFamily="34" charset="0"/>
              </a:rPr>
              <a:t> </a:t>
            </a:r>
            <a:r>
              <a:rPr lang="pt-BR" sz="1400" dirty="0" err="1">
                <a:solidFill>
                  <a:schemeClr val="tx2">
                    <a:lumMod val="60000"/>
                    <a:lumOff val="40000"/>
                  </a:schemeClr>
                </a:solidFill>
                <a:latin typeface="Tahoma" pitchFamily="34" charset="0"/>
              </a:rPr>
              <a:t>realizarse</a:t>
            </a:r>
            <a:r>
              <a:rPr lang="pt-BR" sz="1400" dirty="0">
                <a:solidFill>
                  <a:schemeClr val="tx2">
                    <a:lumMod val="60000"/>
                    <a:lumOff val="40000"/>
                  </a:schemeClr>
                </a:solidFill>
                <a:latin typeface="Tahoma" pitchFamily="34" charset="0"/>
              </a:rPr>
              <a:t> </a:t>
            </a:r>
            <a:r>
              <a:rPr lang="pt-BR" sz="1400" dirty="0" err="1">
                <a:solidFill>
                  <a:schemeClr val="tx2">
                    <a:lumMod val="60000"/>
                    <a:lumOff val="40000"/>
                  </a:schemeClr>
                </a:solidFill>
                <a:latin typeface="Tahoma" pitchFamily="34" charset="0"/>
              </a:rPr>
              <a:t>en</a:t>
            </a:r>
            <a:r>
              <a:rPr lang="pt-BR" sz="1400" dirty="0">
                <a:solidFill>
                  <a:schemeClr val="tx2">
                    <a:lumMod val="60000"/>
                    <a:lumOff val="40000"/>
                  </a:schemeClr>
                </a:solidFill>
                <a:latin typeface="Tahoma" pitchFamily="34" charset="0"/>
              </a:rPr>
              <a:t> </a:t>
            </a:r>
            <a:r>
              <a:rPr lang="pt-BR" sz="1400" dirty="0" err="1">
                <a:solidFill>
                  <a:schemeClr val="tx2">
                    <a:lumMod val="60000"/>
                    <a:lumOff val="40000"/>
                  </a:schemeClr>
                </a:solidFill>
                <a:latin typeface="Tahoma" pitchFamily="34" charset="0"/>
              </a:rPr>
              <a:t>establecimientos</a:t>
            </a:r>
            <a:r>
              <a:rPr lang="pt-BR" sz="1400" dirty="0">
                <a:solidFill>
                  <a:schemeClr val="tx2">
                    <a:lumMod val="60000"/>
                    <a:lumOff val="40000"/>
                  </a:schemeClr>
                </a:solidFill>
                <a:latin typeface="Tahoma" pitchFamily="34" charset="0"/>
              </a:rPr>
              <a:t>  o centros autorizados por la </a:t>
            </a:r>
            <a:r>
              <a:rPr lang="pt-BR" sz="1400" dirty="0" err="1">
                <a:solidFill>
                  <a:schemeClr val="tx2">
                    <a:lumMod val="60000"/>
                    <a:lumOff val="40000"/>
                  </a:schemeClr>
                </a:solidFill>
                <a:latin typeface="Tahoma" pitchFamily="34" charset="0"/>
              </a:rPr>
              <a:t>comunidad</a:t>
            </a:r>
            <a:r>
              <a:rPr lang="pt-BR" sz="1400" dirty="0">
                <a:solidFill>
                  <a:schemeClr val="tx2">
                    <a:lumMod val="60000"/>
                    <a:lumOff val="40000"/>
                  </a:schemeClr>
                </a:solidFill>
                <a:latin typeface="Tahoma" pitchFamily="34" charset="0"/>
              </a:rPr>
              <a:t> autónoma; y una vez hecha </a:t>
            </a:r>
            <a:r>
              <a:rPr lang="pt-BR" sz="1400" dirty="0" err="1">
                <a:solidFill>
                  <a:schemeClr val="tx2">
                    <a:lumMod val="60000"/>
                    <a:lumOff val="40000"/>
                  </a:schemeClr>
                </a:solidFill>
                <a:latin typeface="Tahoma" pitchFamily="34" charset="0"/>
              </a:rPr>
              <a:t>efectiva</a:t>
            </a:r>
            <a:r>
              <a:rPr lang="pt-BR" sz="1400" dirty="0">
                <a:solidFill>
                  <a:schemeClr val="tx2">
                    <a:lumMod val="60000"/>
                    <a:lumOff val="40000"/>
                  </a:schemeClr>
                </a:solidFill>
                <a:latin typeface="Tahoma" pitchFamily="34" charset="0"/>
              </a:rPr>
              <a:t>, </a:t>
            </a:r>
            <a:r>
              <a:rPr lang="pt-BR" sz="1400" dirty="0" err="1" smtClean="0">
                <a:solidFill>
                  <a:schemeClr val="tx2">
                    <a:lumMod val="60000"/>
                    <a:lumOff val="40000"/>
                  </a:schemeClr>
                </a:solidFill>
                <a:latin typeface="Tahoma" pitchFamily="34" charset="0"/>
              </a:rPr>
              <a:t>el</a:t>
            </a:r>
            <a:r>
              <a:rPr lang="pt-BR" sz="1400" dirty="0" smtClean="0">
                <a:solidFill>
                  <a:schemeClr val="tx2">
                    <a:lumMod val="60000"/>
                    <a:lumOff val="40000"/>
                  </a:schemeClr>
                </a:solidFill>
                <a:latin typeface="Tahoma" pitchFamily="34" charset="0"/>
              </a:rPr>
              <a:t> </a:t>
            </a:r>
            <a:r>
              <a:rPr lang="pt-BR" sz="1400" dirty="0">
                <a:solidFill>
                  <a:schemeClr val="tx2">
                    <a:lumMod val="60000"/>
                    <a:lumOff val="40000"/>
                  </a:schemeClr>
                </a:solidFill>
                <a:latin typeface="Tahoma" pitchFamily="34" charset="0"/>
              </a:rPr>
              <a:t>propietario  del buque o o representante autorizado </a:t>
            </a:r>
            <a:r>
              <a:rPr lang="pt-BR" sz="1400" dirty="0" err="1">
                <a:solidFill>
                  <a:schemeClr val="tx2">
                    <a:lumMod val="60000"/>
                    <a:lumOff val="40000"/>
                  </a:schemeClr>
                </a:solidFill>
                <a:latin typeface="Tahoma" pitchFamily="34" charset="0"/>
              </a:rPr>
              <a:t>tiene</a:t>
            </a:r>
            <a:r>
              <a:rPr lang="pt-BR" sz="1400" dirty="0">
                <a:solidFill>
                  <a:schemeClr val="tx2">
                    <a:lumMod val="60000"/>
                    <a:lumOff val="40000"/>
                  </a:schemeClr>
                </a:solidFill>
                <a:latin typeface="Tahoma" pitchFamily="34" charset="0"/>
              </a:rPr>
              <a:t> que </a:t>
            </a:r>
            <a:r>
              <a:rPr lang="pt-BR" sz="1400" dirty="0" err="1">
                <a:solidFill>
                  <a:schemeClr val="tx2">
                    <a:lumMod val="60000"/>
                    <a:lumOff val="40000"/>
                  </a:schemeClr>
                </a:solidFill>
                <a:latin typeface="Tahoma" pitchFamily="34" charset="0"/>
              </a:rPr>
              <a:t>enviarle</a:t>
            </a:r>
            <a:r>
              <a:rPr lang="pt-BR" sz="1400" dirty="0">
                <a:solidFill>
                  <a:schemeClr val="tx2">
                    <a:lumMod val="60000"/>
                    <a:lumOff val="40000"/>
                  </a:schemeClr>
                </a:solidFill>
                <a:latin typeface="Tahoma" pitchFamily="34" charset="0"/>
              </a:rPr>
              <a:t> </a:t>
            </a:r>
            <a:r>
              <a:rPr lang="pt-BR" sz="1400" dirty="0" err="1" smtClean="0">
                <a:solidFill>
                  <a:schemeClr val="tx2">
                    <a:lumMod val="60000"/>
                    <a:lumOff val="40000"/>
                  </a:schemeClr>
                </a:solidFill>
                <a:latin typeface="Tahoma" pitchFamily="34" charset="0"/>
              </a:rPr>
              <a:t>los</a:t>
            </a:r>
            <a:r>
              <a:rPr lang="pt-BR" sz="1400" dirty="0" smtClean="0">
                <a:solidFill>
                  <a:schemeClr val="tx2">
                    <a:lumMod val="60000"/>
                    <a:lumOff val="40000"/>
                  </a:schemeClr>
                </a:solidFill>
                <a:latin typeface="Tahoma" pitchFamily="34" charset="0"/>
              </a:rPr>
              <a:t> </a:t>
            </a:r>
            <a:r>
              <a:rPr lang="pt-BR" sz="1400" dirty="0" err="1">
                <a:solidFill>
                  <a:schemeClr val="tx2">
                    <a:lumMod val="60000"/>
                    <a:lumOff val="40000"/>
                  </a:schemeClr>
                </a:solidFill>
                <a:latin typeface="Tahoma" pitchFamily="34" charset="0"/>
              </a:rPr>
              <a:t>datos</a:t>
            </a:r>
            <a:r>
              <a:rPr lang="pt-BR" sz="1400" dirty="0">
                <a:solidFill>
                  <a:schemeClr val="tx2">
                    <a:lumMod val="60000"/>
                    <a:lumOff val="40000"/>
                  </a:schemeClr>
                </a:solidFill>
                <a:latin typeface="Tahoma" pitchFamily="34" charset="0"/>
              </a:rPr>
              <a:t>  </a:t>
            </a:r>
            <a:r>
              <a:rPr lang="pt-BR" sz="1400" dirty="0" smtClean="0">
                <a:solidFill>
                  <a:schemeClr val="tx2">
                    <a:lumMod val="60000"/>
                    <a:lumOff val="40000"/>
                  </a:schemeClr>
                </a:solidFill>
                <a:latin typeface="Tahoma" pitchFamily="34" charset="0"/>
              </a:rPr>
              <a:t>de </a:t>
            </a:r>
            <a:r>
              <a:rPr lang="pt-BR" sz="1400" dirty="0" err="1" smtClean="0">
                <a:solidFill>
                  <a:schemeClr val="tx2">
                    <a:lumMod val="60000"/>
                    <a:lumOff val="40000"/>
                  </a:schemeClr>
                </a:solidFill>
                <a:latin typeface="Tahoma" pitchFamily="34" charset="0"/>
              </a:rPr>
              <a:t>las</a:t>
            </a:r>
            <a:r>
              <a:rPr lang="pt-BR" sz="1400" dirty="0" smtClean="0">
                <a:solidFill>
                  <a:schemeClr val="tx2">
                    <a:lumMod val="60000"/>
                    <a:lumOff val="40000"/>
                  </a:schemeClr>
                </a:solidFill>
                <a:latin typeface="Tahoma" pitchFamily="34" charset="0"/>
              </a:rPr>
              <a:t> </a:t>
            </a:r>
            <a:r>
              <a:rPr lang="pt-BR" sz="1400" dirty="0" err="1">
                <a:solidFill>
                  <a:schemeClr val="tx2">
                    <a:lumMod val="60000"/>
                    <a:lumOff val="40000"/>
                  </a:schemeClr>
                </a:solidFill>
                <a:latin typeface="Tahoma" pitchFamily="34" charset="0"/>
              </a:rPr>
              <a:t>transacciones</a:t>
            </a:r>
            <a:r>
              <a:rPr lang="pt-BR" sz="1400" dirty="0">
                <a:solidFill>
                  <a:schemeClr val="tx2">
                    <a:lumMod val="60000"/>
                    <a:lumOff val="40000"/>
                  </a:schemeClr>
                </a:solidFill>
                <a:latin typeface="Tahoma" pitchFamily="34" charset="0"/>
              </a:rPr>
              <a:t> </a:t>
            </a:r>
            <a:r>
              <a:rPr lang="pt-BR" sz="1400" dirty="0" err="1">
                <a:solidFill>
                  <a:schemeClr val="tx2">
                    <a:lumMod val="60000"/>
                    <a:lumOff val="40000"/>
                  </a:schemeClr>
                </a:solidFill>
                <a:latin typeface="Tahoma" pitchFamily="34" charset="0"/>
              </a:rPr>
              <a:t>efectuadas</a:t>
            </a:r>
            <a:r>
              <a:rPr lang="pt-BR" sz="1400" dirty="0">
                <a:solidFill>
                  <a:schemeClr val="tx2">
                    <a:lumMod val="60000"/>
                    <a:lumOff val="40000"/>
                  </a:schemeClr>
                </a:solidFill>
                <a:latin typeface="Tahoma" pitchFamily="34" charset="0"/>
              </a:rPr>
              <a:t> a la </a:t>
            </a:r>
            <a:r>
              <a:rPr lang="pt-BR" sz="1400" dirty="0" err="1">
                <a:solidFill>
                  <a:schemeClr val="tx2">
                    <a:lumMod val="60000"/>
                    <a:lumOff val="40000"/>
                  </a:schemeClr>
                </a:solidFill>
                <a:latin typeface="Tahoma" pitchFamily="34" charset="0"/>
              </a:rPr>
              <a:t>consellería</a:t>
            </a:r>
            <a:r>
              <a:rPr lang="pt-BR" sz="1400" dirty="0">
                <a:solidFill>
                  <a:schemeClr val="tx2">
                    <a:lumMod val="60000"/>
                    <a:lumOff val="40000"/>
                  </a:schemeClr>
                </a:solidFill>
                <a:latin typeface="Tahoma" pitchFamily="34" charset="0"/>
              </a:rPr>
              <a:t> competente </a:t>
            </a:r>
            <a:r>
              <a:rPr lang="pt-BR" sz="1400" dirty="0" err="1">
                <a:solidFill>
                  <a:schemeClr val="tx2">
                    <a:lumMod val="60000"/>
                    <a:lumOff val="40000"/>
                  </a:schemeClr>
                </a:solidFill>
                <a:latin typeface="Tahoma" pitchFamily="34" charset="0"/>
              </a:rPr>
              <a:t>en</a:t>
            </a:r>
            <a:r>
              <a:rPr lang="pt-BR" sz="1400" dirty="0">
                <a:solidFill>
                  <a:schemeClr val="tx2">
                    <a:lumMod val="60000"/>
                    <a:lumOff val="40000"/>
                  </a:schemeClr>
                </a:solidFill>
                <a:latin typeface="Tahoma" pitchFamily="34" charset="0"/>
              </a:rPr>
              <a:t> </a:t>
            </a:r>
            <a:r>
              <a:rPr lang="pt-BR" sz="1400" dirty="0" err="1">
                <a:solidFill>
                  <a:schemeClr val="tx2">
                    <a:lumMod val="60000"/>
                    <a:lumOff val="40000"/>
                  </a:schemeClr>
                </a:solidFill>
                <a:latin typeface="Tahoma" pitchFamily="34" charset="0"/>
              </a:rPr>
              <a:t>materia</a:t>
            </a:r>
            <a:r>
              <a:rPr lang="pt-BR" sz="1400" dirty="0">
                <a:solidFill>
                  <a:schemeClr val="tx2">
                    <a:lumMod val="60000"/>
                    <a:lumOff val="40000"/>
                  </a:schemeClr>
                </a:solidFill>
                <a:latin typeface="Tahoma" pitchFamily="34" charset="0"/>
              </a:rPr>
              <a:t>  pesquera, </a:t>
            </a:r>
            <a:r>
              <a:rPr lang="pt-BR" sz="1400" dirty="0" err="1" smtClean="0">
                <a:solidFill>
                  <a:schemeClr val="tx2">
                    <a:lumMod val="60000"/>
                    <a:lumOff val="40000"/>
                  </a:schemeClr>
                </a:solidFill>
                <a:latin typeface="Tahoma" pitchFamily="34" charset="0"/>
              </a:rPr>
              <a:t>según</a:t>
            </a:r>
            <a:r>
              <a:rPr lang="pt-BR" sz="1400" dirty="0" smtClean="0">
                <a:solidFill>
                  <a:schemeClr val="tx2">
                    <a:lumMod val="60000"/>
                    <a:lumOff val="40000"/>
                  </a:schemeClr>
                </a:solidFill>
                <a:latin typeface="Tahoma" pitchFamily="34" charset="0"/>
              </a:rPr>
              <a:t> </a:t>
            </a:r>
            <a:r>
              <a:rPr lang="pt-BR" sz="1400" dirty="0" err="1" smtClean="0">
                <a:solidFill>
                  <a:schemeClr val="tx2">
                    <a:lumMod val="60000"/>
                    <a:lumOff val="40000"/>
                  </a:schemeClr>
                </a:solidFill>
                <a:latin typeface="Tahoma" pitchFamily="34" charset="0"/>
              </a:rPr>
              <a:t>lo</a:t>
            </a:r>
            <a:r>
              <a:rPr lang="pt-BR" sz="1400" dirty="0" smtClean="0">
                <a:solidFill>
                  <a:schemeClr val="tx2">
                    <a:lumMod val="60000"/>
                    <a:lumOff val="40000"/>
                  </a:schemeClr>
                </a:solidFill>
                <a:latin typeface="Tahoma" pitchFamily="34" charset="0"/>
              </a:rPr>
              <a:t> </a:t>
            </a:r>
            <a:r>
              <a:rPr lang="pt-BR" sz="1400" dirty="0">
                <a:solidFill>
                  <a:schemeClr val="tx2">
                    <a:lumMod val="60000"/>
                    <a:lumOff val="40000"/>
                  </a:schemeClr>
                </a:solidFill>
                <a:latin typeface="Tahoma" pitchFamily="34" charset="0"/>
              </a:rPr>
              <a:t>establecido  en la normativa reguladora vigente. Para esto, la Plataforma Tecnológica </a:t>
            </a:r>
            <a:r>
              <a:rPr lang="pt-BR" sz="1400" dirty="0" smtClean="0">
                <a:solidFill>
                  <a:schemeClr val="tx2">
                    <a:lumMod val="60000"/>
                    <a:lumOff val="40000"/>
                  </a:schemeClr>
                </a:solidFill>
                <a:latin typeface="Tahoma" pitchFamily="34" charset="0"/>
              </a:rPr>
              <a:t>de la </a:t>
            </a:r>
            <a:r>
              <a:rPr lang="pt-BR" sz="1400" dirty="0">
                <a:solidFill>
                  <a:schemeClr val="tx2">
                    <a:lumMod val="60000"/>
                    <a:lumOff val="40000"/>
                  </a:schemeClr>
                </a:solidFill>
                <a:latin typeface="Tahoma" pitchFamily="34" charset="0"/>
              </a:rPr>
              <a:t>Pesca </a:t>
            </a:r>
            <a:r>
              <a:rPr lang="pt-BR" sz="1400" dirty="0" err="1" smtClean="0">
                <a:solidFill>
                  <a:schemeClr val="tx2">
                    <a:lumMod val="60000"/>
                    <a:lumOff val="40000"/>
                  </a:schemeClr>
                </a:solidFill>
                <a:latin typeface="Tahoma" pitchFamily="34" charset="0"/>
              </a:rPr>
              <a:t>pone</a:t>
            </a:r>
            <a:r>
              <a:rPr lang="pt-BR" sz="1400" dirty="0" smtClean="0">
                <a:solidFill>
                  <a:schemeClr val="tx2">
                    <a:lumMod val="60000"/>
                    <a:lumOff val="40000"/>
                  </a:schemeClr>
                </a:solidFill>
                <a:latin typeface="Tahoma" pitchFamily="34" charset="0"/>
              </a:rPr>
              <a:t> </a:t>
            </a:r>
            <a:r>
              <a:rPr lang="pt-BR" sz="1400" dirty="0">
                <a:solidFill>
                  <a:schemeClr val="tx2">
                    <a:lumMod val="60000"/>
                    <a:lumOff val="40000"/>
                  </a:schemeClr>
                </a:solidFill>
                <a:latin typeface="Tahoma" pitchFamily="34" charset="0"/>
              </a:rPr>
              <a:t>a </a:t>
            </a:r>
            <a:r>
              <a:rPr lang="pt-BR" sz="1400" dirty="0" err="1" smtClean="0">
                <a:solidFill>
                  <a:schemeClr val="tx2">
                    <a:lumMod val="60000"/>
                    <a:lumOff val="40000"/>
                  </a:schemeClr>
                </a:solidFill>
                <a:latin typeface="Tahoma" pitchFamily="34" charset="0"/>
              </a:rPr>
              <a:t>disposición</a:t>
            </a:r>
            <a:r>
              <a:rPr lang="pt-BR" sz="1400" dirty="0" smtClean="0">
                <a:solidFill>
                  <a:schemeClr val="tx2">
                    <a:lumMod val="60000"/>
                    <a:lumOff val="40000"/>
                  </a:schemeClr>
                </a:solidFill>
                <a:latin typeface="Tahoma" pitchFamily="34" charset="0"/>
              </a:rPr>
              <a:t> </a:t>
            </a:r>
            <a:r>
              <a:rPr lang="pt-BR" sz="1400" dirty="0">
                <a:solidFill>
                  <a:schemeClr val="tx2">
                    <a:lumMod val="60000"/>
                    <a:lumOff val="40000"/>
                  </a:schemeClr>
                </a:solidFill>
                <a:latin typeface="Tahoma" pitchFamily="34" charset="0"/>
              </a:rPr>
              <a:t>una </a:t>
            </a:r>
            <a:r>
              <a:rPr lang="pt-BR" sz="1400" dirty="0" err="1">
                <a:solidFill>
                  <a:schemeClr val="tx2">
                    <a:lumMod val="60000"/>
                    <a:lumOff val="40000"/>
                  </a:schemeClr>
                </a:solidFill>
                <a:latin typeface="Tahoma" pitchFamily="34" charset="0"/>
              </a:rPr>
              <a:t>aplicación</a:t>
            </a:r>
            <a:r>
              <a:rPr lang="pt-BR" sz="1400" dirty="0">
                <a:solidFill>
                  <a:schemeClr val="tx2">
                    <a:lumMod val="60000"/>
                    <a:lumOff val="40000"/>
                  </a:schemeClr>
                </a:solidFill>
                <a:latin typeface="Tahoma" pitchFamily="34" charset="0"/>
              </a:rPr>
              <a:t> informática que permite la transmisión  das </a:t>
            </a:r>
            <a:r>
              <a:rPr lang="pt-BR" sz="1400" dirty="0" err="1">
                <a:solidFill>
                  <a:schemeClr val="tx2">
                    <a:lumMod val="60000"/>
                    <a:lumOff val="40000"/>
                  </a:schemeClr>
                </a:solidFill>
                <a:latin typeface="Tahoma" pitchFamily="34" charset="0"/>
              </a:rPr>
              <a:t>transacciones</a:t>
            </a:r>
            <a:r>
              <a:rPr lang="pt-BR" sz="1400" dirty="0">
                <a:solidFill>
                  <a:schemeClr val="tx2">
                    <a:lumMod val="60000"/>
                    <a:lumOff val="40000"/>
                  </a:schemeClr>
                </a:solidFill>
                <a:latin typeface="Tahoma" pitchFamily="34" charset="0"/>
              </a:rPr>
              <a:t> comerciales </a:t>
            </a:r>
            <a:r>
              <a:rPr lang="pt-BR" sz="1400" dirty="0" err="1">
                <a:solidFill>
                  <a:schemeClr val="tx2">
                    <a:lumMod val="60000"/>
                    <a:lumOff val="40000"/>
                  </a:schemeClr>
                </a:solidFill>
                <a:latin typeface="Tahoma" pitchFamily="34" charset="0"/>
              </a:rPr>
              <a:t>efectuadas</a:t>
            </a:r>
            <a:r>
              <a:rPr lang="pt-BR" sz="1400" dirty="0">
                <a:solidFill>
                  <a:schemeClr val="tx2">
                    <a:lumMod val="60000"/>
                    <a:lumOff val="40000"/>
                  </a:schemeClr>
                </a:solidFill>
                <a:latin typeface="Tahoma" pitchFamily="34" charset="0"/>
              </a:rPr>
              <a:t> por los centros y establecimientos  autorizados.</a:t>
            </a:r>
            <a:endParaRPr lang="gl-ES" sz="1400" dirty="0">
              <a:solidFill>
                <a:schemeClr val="tx2">
                  <a:lumMod val="60000"/>
                  <a:lumOff val="40000"/>
                </a:schemeClr>
              </a:solidFill>
              <a:latin typeface="Tahoma" pitchFamily="34" charset="0"/>
            </a:endParaRPr>
          </a:p>
        </p:txBody>
      </p:sp>
      <p:sp>
        <p:nvSpPr>
          <p:cNvPr id="3" name="2 Elipse"/>
          <p:cNvSpPr/>
          <p:nvPr/>
        </p:nvSpPr>
        <p:spPr>
          <a:xfrm>
            <a:off x="3923928" y="1700808"/>
            <a:ext cx="760684" cy="2376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Tree>
    <p:extLst>
      <p:ext uri="{BB962C8B-B14F-4D97-AF65-F5344CB8AC3E}">
        <p14:creationId xmlns:p14="http://schemas.microsoft.com/office/powerpoint/2010/main" val="11983412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95250" y="1268760"/>
            <a:ext cx="2589271"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s-ES"/>
            </a:defPPr>
            <a:lvl1pPr algn="r">
              <a:defRPr b="1">
                <a:solidFill>
                  <a:schemeClr val="tx2">
                    <a:lumMod val="60000"/>
                    <a:lumOff val="40000"/>
                  </a:schemeClr>
                </a:solidFill>
                <a:latin typeface="Tahoma" pitchFamily="34" charset="0"/>
              </a:defRPr>
            </a:lvl1pPr>
          </a:lstStyle>
          <a:p>
            <a:r>
              <a:rPr lang="es-ES" dirty="0"/>
              <a:t>... </a:t>
            </a:r>
            <a:r>
              <a:rPr lang="gl-ES" dirty="0"/>
              <a:t>d</a:t>
            </a:r>
            <a:r>
              <a:rPr lang="gl-ES" dirty="0" smtClean="0"/>
              <a:t>imensión </a:t>
            </a:r>
            <a:r>
              <a:rPr lang="gl-ES" dirty="0"/>
              <a:t>socioeconómica del</a:t>
            </a:r>
          </a:p>
          <a:p>
            <a:r>
              <a:rPr lang="gl-ES" dirty="0"/>
              <a:t>Sector Primario en Galicia (Pesca y Acuicultura)</a:t>
            </a:r>
            <a:endParaRPr lang="es-ES" dirty="0"/>
          </a:p>
        </p:txBody>
      </p:sp>
      <p:grpSp>
        <p:nvGrpSpPr>
          <p:cNvPr id="2" name="1 Grupo"/>
          <p:cNvGrpSpPr/>
          <p:nvPr/>
        </p:nvGrpSpPr>
        <p:grpSpPr>
          <a:xfrm>
            <a:off x="2684521" y="2568201"/>
            <a:ext cx="6251732" cy="1586102"/>
            <a:chOff x="2779771" y="1222479"/>
            <a:chExt cx="6251732" cy="1586102"/>
          </a:xfrm>
        </p:grpSpPr>
        <p:sp>
          <p:nvSpPr>
            <p:cNvPr id="12298" name="Text Box 6"/>
            <p:cNvSpPr txBox="1">
              <a:spLocks noChangeArrowheads="1"/>
            </p:cNvSpPr>
            <p:nvPr/>
          </p:nvSpPr>
          <p:spPr bwMode="auto">
            <a:xfrm>
              <a:off x="3767811" y="1854474"/>
              <a:ext cx="526369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s-ES"/>
              </a:defPPr>
              <a:lvl1pPr algn="just">
                <a:buFontTx/>
                <a:buChar char="•"/>
                <a:defRPr sz="1400">
                  <a:solidFill>
                    <a:schemeClr val="tx2">
                      <a:lumMod val="60000"/>
                      <a:lumOff val="40000"/>
                    </a:schemeClr>
                  </a:solidFill>
                  <a:latin typeface="Tahoma" pitchFamily="34" charset="0"/>
                </a:defRPr>
              </a:lvl1pPr>
              <a:lvl2pPr marL="742950" indent="-285750" eaLnBrk="0" hangingPunct="0">
                <a:defRPr sz="1200">
                  <a:solidFill>
                    <a:schemeClr val="bg1"/>
                  </a:solidFill>
                  <a:latin typeface="Times New Roman" pitchFamily="18" charset="0"/>
                </a:defRPr>
              </a:lvl2pPr>
              <a:lvl3pPr marL="1143000" indent="-228600" eaLnBrk="0" hangingPunct="0">
                <a:defRPr sz="1200">
                  <a:solidFill>
                    <a:schemeClr val="bg1"/>
                  </a:solidFill>
                  <a:latin typeface="Times New Roman" pitchFamily="18" charset="0"/>
                </a:defRPr>
              </a:lvl3pPr>
              <a:lvl4pPr marL="1600200" indent="-228600" eaLnBrk="0" hangingPunct="0">
                <a:defRPr sz="1200">
                  <a:solidFill>
                    <a:schemeClr val="bg1"/>
                  </a:solidFill>
                  <a:latin typeface="Times New Roman" pitchFamily="18" charset="0"/>
                </a:defRPr>
              </a:lvl4pPr>
              <a:lvl5pPr marL="2057400" indent="-228600" eaLnBrk="0" hangingPunct="0">
                <a:defRPr sz="1200">
                  <a:solidFill>
                    <a:schemeClr val="bg1"/>
                  </a:solidFill>
                  <a:latin typeface="Times New Roman" pitchFamily="18" charset="0"/>
                </a:defRPr>
              </a:lvl5pPr>
              <a:lvl6pPr marL="2514600" indent="-228600" eaLnBrk="0" fontAlgn="base" hangingPunct="0">
                <a:spcBef>
                  <a:spcPct val="0"/>
                </a:spcBef>
                <a:spcAft>
                  <a:spcPct val="0"/>
                </a:spcAft>
                <a:defRPr sz="1200">
                  <a:solidFill>
                    <a:schemeClr val="bg1"/>
                  </a:solidFill>
                  <a:latin typeface="Times New Roman" pitchFamily="18" charset="0"/>
                </a:defRPr>
              </a:lvl6pPr>
              <a:lvl7pPr marL="2971800" indent="-228600" eaLnBrk="0" fontAlgn="base" hangingPunct="0">
                <a:spcBef>
                  <a:spcPct val="0"/>
                </a:spcBef>
                <a:spcAft>
                  <a:spcPct val="0"/>
                </a:spcAft>
                <a:defRPr sz="1200">
                  <a:solidFill>
                    <a:schemeClr val="bg1"/>
                  </a:solidFill>
                  <a:latin typeface="Times New Roman" pitchFamily="18" charset="0"/>
                </a:defRPr>
              </a:lvl7pPr>
              <a:lvl8pPr marL="3429000" indent="-228600" eaLnBrk="0" fontAlgn="base" hangingPunct="0">
                <a:spcBef>
                  <a:spcPct val="0"/>
                </a:spcBef>
                <a:spcAft>
                  <a:spcPct val="0"/>
                </a:spcAft>
                <a:defRPr sz="1200">
                  <a:solidFill>
                    <a:schemeClr val="bg1"/>
                  </a:solidFill>
                  <a:latin typeface="Times New Roman" pitchFamily="18" charset="0"/>
                </a:defRPr>
              </a:lvl8pPr>
              <a:lvl9pPr marL="3886200" indent="-228600" eaLnBrk="0" fontAlgn="base" hangingPunct="0">
                <a:spcBef>
                  <a:spcPct val="0"/>
                </a:spcBef>
                <a:spcAft>
                  <a:spcPct val="0"/>
                </a:spcAft>
                <a:defRPr sz="1200">
                  <a:solidFill>
                    <a:schemeClr val="bg1"/>
                  </a:solidFill>
                  <a:latin typeface="Times New Roman" pitchFamily="18" charset="0"/>
                </a:defRPr>
              </a:lvl9pPr>
            </a:lstStyle>
            <a:p>
              <a:pPr>
                <a:defRPr/>
              </a:pPr>
              <a:r>
                <a:rPr lang="es-ES" dirty="0" smtClean="0"/>
                <a:t> </a:t>
              </a:r>
              <a:r>
                <a:rPr lang="es-ES" b="1" dirty="0" smtClean="0"/>
                <a:t>Sector Pesquero</a:t>
              </a:r>
              <a:r>
                <a:rPr lang="es-ES" dirty="0" smtClean="0"/>
                <a:t>: La pesca, el marisqueo, la acuicultura y la industria transformadora (conserva y congelado) emplean a más de 33.000 personas, generando 1.136 M€ de valor añadido en el conjunto de la cadena mar-industria</a:t>
              </a:r>
              <a:r>
                <a:rPr lang="es-ES" dirty="0"/>
                <a:t> </a:t>
              </a:r>
              <a:r>
                <a:rPr lang="es-ES" dirty="0" smtClean="0"/>
                <a:t>(1,9 % del PIB gallego)</a:t>
              </a:r>
            </a:p>
          </p:txBody>
        </p:sp>
        <p:sp>
          <p:nvSpPr>
            <p:cNvPr id="13" name="12 Forma libre"/>
            <p:cNvSpPr/>
            <p:nvPr/>
          </p:nvSpPr>
          <p:spPr>
            <a:xfrm>
              <a:off x="2779771" y="1222479"/>
              <a:ext cx="6251732" cy="612648"/>
            </a:xfrm>
            <a:custGeom>
              <a:avLst/>
              <a:gdLst>
                <a:gd name="connsiteX0" fmla="*/ 0 w 5998464"/>
                <a:gd name="connsiteY0" fmla="*/ 0 h 612648"/>
                <a:gd name="connsiteX1" fmla="*/ 822960 w 5998464"/>
                <a:gd name="connsiteY1" fmla="*/ 603504 h 612648"/>
                <a:gd name="connsiteX2" fmla="*/ 5998464 w 5998464"/>
                <a:gd name="connsiteY2" fmla="*/ 612648 h 612648"/>
              </a:gdLst>
              <a:ahLst/>
              <a:cxnLst>
                <a:cxn ang="0">
                  <a:pos x="connsiteX0" y="connsiteY0"/>
                </a:cxn>
                <a:cxn ang="0">
                  <a:pos x="connsiteX1" y="connsiteY1"/>
                </a:cxn>
                <a:cxn ang="0">
                  <a:pos x="connsiteX2" y="connsiteY2"/>
                </a:cxn>
              </a:cxnLst>
              <a:rect l="l" t="t" r="r" b="b"/>
              <a:pathLst>
                <a:path w="5998464" h="612648">
                  <a:moveTo>
                    <a:pt x="0" y="0"/>
                  </a:moveTo>
                  <a:lnTo>
                    <a:pt x="822960" y="603504"/>
                  </a:lnTo>
                  <a:lnTo>
                    <a:pt x="5998464" y="612648"/>
                  </a:lnTo>
                </a:path>
              </a:pathLst>
            </a:custGeom>
            <a:noFill/>
            <a:ln w="6350">
              <a:solidFill>
                <a:schemeClr val="tx2">
                  <a:lumMod val="60000"/>
                  <a:lumOff val="40000"/>
                </a:schemeClr>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 name="2 Grupo"/>
          <p:cNvGrpSpPr/>
          <p:nvPr/>
        </p:nvGrpSpPr>
        <p:grpSpPr>
          <a:xfrm>
            <a:off x="3203848" y="233362"/>
            <a:ext cx="4914901" cy="2590347"/>
            <a:chOff x="3203848" y="233362"/>
            <a:chExt cx="4914901" cy="2590347"/>
          </a:xfrm>
        </p:grpSpPr>
        <p:pic>
          <p:nvPicPr>
            <p:cNvPr id="10242" name="Picture 2" descr="http://fotos01.laopinioncoruna.es/fotos/noticias/318x200/2010-06-28_IMG_2010-06-21_01.34.13__33173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537285"/>
              <a:ext cx="1577186" cy="2286424"/>
            </a:xfrm>
            <a:prstGeom prst="rect">
              <a:avLst/>
            </a:prstGeom>
            <a:effectLst>
              <a:outerShdw blurRad="215900" dist="63500" dir="3600000" sx="102000" sy="102000" algn="tr" rotWithShape="0">
                <a:prstClr val="black">
                  <a:alpha val="49000"/>
                </a:prstClr>
              </a:outerShdw>
            </a:effectLst>
            <a:extLst/>
          </p:spPr>
        </p:pic>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2396" y="233362"/>
              <a:ext cx="2315981" cy="1209675"/>
            </a:xfrm>
            <a:prstGeom prst="rect">
              <a:avLst/>
            </a:prstGeom>
            <a:effectLst>
              <a:outerShdw blurRad="215900" dist="63500" dir="3600000" sx="102000" sy="102000" algn="tr" rotWithShape="0">
                <a:prstClr val="black">
                  <a:alpha val="49000"/>
                </a:prstClr>
              </a:outerShdw>
            </a:effectLst>
            <a:extLst>
              <a:ext uri="{91240B29-F687-4F45-9708-019B960494DF}">
                <a14:hiddenLine xmlns:a14="http://schemas.microsoft.com/office/drawing/2010/main" w="9525">
                  <a:solidFill>
                    <a:srgbClr val="000000"/>
                  </a:solidFill>
                  <a:miter lim="800000"/>
                  <a:headEnd/>
                  <a:tailEnd/>
                </a14:hiddenLine>
              </a:ext>
            </a:extLst>
          </p:spPr>
        </p:pic>
        <p:pic>
          <p:nvPicPr>
            <p:cNvPr id="1024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1331444"/>
              <a:ext cx="2538637" cy="1299068"/>
            </a:xfrm>
            <a:prstGeom prst="rect">
              <a:avLst/>
            </a:prstGeom>
            <a:effectLst>
              <a:outerShdw blurRad="215900" dist="63500" dir="3600000" sx="102000" sy="102000" algn="tr" rotWithShape="0">
                <a:prstClr val="black">
                  <a:alpha val="49000"/>
                </a:prstClr>
              </a:outerShdw>
            </a:effectLst>
            <a:extLst>
              <a:ext uri="{91240B29-F687-4F45-9708-019B960494DF}">
                <a14:hiddenLine xmlns:a14="http://schemas.microsoft.com/office/drawing/2010/main" w="9525">
                  <a:solidFill>
                    <a:schemeClr val="tx1"/>
                  </a:solidFill>
                  <a:miter lim="800000"/>
                  <a:headEnd/>
                  <a:tailEnd/>
                </a14:hiddenLine>
              </a:ext>
            </a:extLst>
          </p:spPr>
        </p:pic>
      </p:grpSp>
      <p:sp>
        <p:nvSpPr>
          <p:cNvPr id="10" name="Text Box 6"/>
          <p:cNvSpPr txBox="1">
            <a:spLocks noChangeArrowheads="1"/>
          </p:cNvSpPr>
          <p:nvPr/>
        </p:nvSpPr>
        <p:spPr bwMode="auto">
          <a:xfrm>
            <a:off x="3699122" y="4437112"/>
            <a:ext cx="5263691"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s-ES"/>
            </a:defPPr>
            <a:lvl1pPr algn="just">
              <a:buFontTx/>
              <a:buChar char="•"/>
              <a:defRPr sz="1400">
                <a:solidFill>
                  <a:schemeClr val="tx2">
                    <a:lumMod val="60000"/>
                    <a:lumOff val="40000"/>
                  </a:schemeClr>
                </a:solidFill>
                <a:latin typeface="Tahoma" pitchFamily="34" charset="0"/>
              </a:defRPr>
            </a:lvl1pPr>
            <a:lvl2pPr marL="742950" indent="-285750" eaLnBrk="0" hangingPunct="0">
              <a:defRPr sz="1200">
                <a:solidFill>
                  <a:schemeClr val="bg1"/>
                </a:solidFill>
                <a:latin typeface="Times New Roman" pitchFamily="18" charset="0"/>
              </a:defRPr>
            </a:lvl2pPr>
            <a:lvl3pPr marL="1143000" indent="-228600" eaLnBrk="0" hangingPunct="0">
              <a:defRPr sz="1200">
                <a:solidFill>
                  <a:schemeClr val="bg1"/>
                </a:solidFill>
                <a:latin typeface="Times New Roman" pitchFamily="18" charset="0"/>
              </a:defRPr>
            </a:lvl3pPr>
            <a:lvl4pPr marL="1600200" indent="-228600" eaLnBrk="0" hangingPunct="0">
              <a:defRPr sz="1200">
                <a:solidFill>
                  <a:schemeClr val="bg1"/>
                </a:solidFill>
                <a:latin typeface="Times New Roman" pitchFamily="18" charset="0"/>
              </a:defRPr>
            </a:lvl4pPr>
            <a:lvl5pPr marL="2057400" indent="-228600" eaLnBrk="0" hangingPunct="0">
              <a:defRPr sz="1200">
                <a:solidFill>
                  <a:schemeClr val="bg1"/>
                </a:solidFill>
                <a:latin typeface="Times New Roman" pitchFamily="18" charset="0"/>
              </a:defRPr>
            </a:lvl5pPr>
            <a:lvl6pPr marL="2514600" indent="-228600" eaLnBrk="0" fontAlgn="base" hangingPunct="0">
              <a:spcBef>
                <a:spcPct val="0"/>
              </a:spcBef>
              <a:spcAft>
                <a:spcPct val="0"/>
              </a:spcAft>
              <a:defRPr sz="1200">
                <a:solidFill>
                  <a:schemeClr val="bg1"/>
                </a:solidFill>
                <a:latin typeface="Times New Roman" pitchFamily="18" charset="0"/>
              </a:defRPr>
            </a:lvl6pPr>
            <a:lvl7pPr marL="2971800" indent="-228600" eaLnBrk="0" fontAlgn="base" hangingPunct="0">
              <a:spcBef>
                <a:spcPct val="0"/>
              </a:spcBef>
              <a:spcAft>
                <a:spcPct val="0"/>
              </a:spcAft>
              <a:defRPr sz="1200">
                <a:solidFill>
                  <a:schemeClr val="bg1"/>
                </a:solidFill>
                <a:latin typeface="Times New Roman" pitchFamily="18" charset="0"/>
              </a:defRPr>
            </a:lvl7pPr>
            <a:lvl8pPr marL="3429000" indent="-228600" eaLnBrk="0" fontAlgn="base" hangingPunct="0">
              <a:spcBef>
                <a:spcPct val="0"/>
              </a:spcBef>
              <a:spcAft>
                <a:spcPct val="0"/>
              </a:spcAft>
              <a:defRPr sz="1200">
                <a:solidFill>
                  <a:schemeClr val="bg1"/>
                </a:solidFill>
                <a:latin typeface="Times New Roman" pitchFamily="18" charset="0"/>
              </a:defRPr>
            </a:lvl8pPr>
            <a:lvl9pPr marL="3886200" indent="-228600" eaLnBrk="0" fontAlgn="base" hangingPunct="0">
              <a:spcBef>
                <a:spcPct val="0"/>
              </a:spcBef>
              <a:spcAft>
                <a:spcPct val="0"/>
              </a:spcAft>
              <a:defRPr sz="1200">
                <a:solidFill>
                  <a:schemeClr val="bg1"/>
                </a:solidFill>
                <a:latin typeface="Times New Roman" pitchFamily="18" charset="0"/>
              </a:defRPr>
            </a:lvl9pPr>
          </a:lstStyle>
          <a:p>
            <a:r>
              <a:rPr lang="es-ES" dirty="0" smtClean="0"/>
              <a:t> </a:t>
            </a:r>
            <a:r>
              <a:rPr lang="es-ES" b="1" dirty="0" smtClean="0"/>
              <a:t>Pesca y Marisqueo</a:t>
            </a:r>
            <a:r>
              <a:rPr lang="es-ES" dirty="0" smtClean="0"/>
              <a:t>. Con una flota operativa en 2017 de 4.419 buques, más de 12.500 personas realizan tareas extractivas. Las ventas de pesca fresca en las lonjas alcanzaron las </a:t>
            </a:r>
            <a:r>
              <a:rPr lang="es-ES" dirty="0"/>
              <a:t>212.784 </a:t>
            </a:r>
            <a:r>
              <a:rPr lang="es-ES" dirty="0" smtClean="0"/>
              <a:t>Tm, y un valor de 508,672 M€, (81 M€ del marisqueo) en el año 2017</a:t>
            </a:r>
          </a:p>
        </p:txBody>
      </p:sp>
      <p:sp>
        <p:nvSpPr>
          <p:cNvPr id="11" name="Text Box 6"/>
          <p:cNvSpPr txBox="1">
            <a:spLocks noChangeArrowheads="1"/>
          </p:cNvSpPr>
          <p:nvPr/>
        </p:nvSpPr>
        <p:spPr bwMode="auto">
          <a:xfrm>
            <a:off x="3694266" y="5733256"/>
            <a:ext cx="526369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s-ES"/>
            </a:defPPr>
            <a:lvl1pPr algn="just">
              <a:buFontTx/>
              <a:buChar char="•"/>
              <a:defRPr sz="1400">
                <a:solidFill>
                  <a:schemeClr val="tx2">
                    <a:lumMod val="60000"/>
                    <a:lumOff val="40000"/>
                  </a:schemeClr>
                </a:solidFill>
                <a:latin typeface="Tahoma" pitchFamily="34" charset="0"/>
              </a:defRPr>
            </a:lvl1pPr>
            <a:lvl2pPr marL="742950" indent="-285750" eaLnBrk="0" hangingPunct="0">
              <a:defRPr sz="1200">
                <a:solidFill>
                  <a:schemeClr val="bg1"/>
                </a:solidFill>
                <a:latin typeface="Times New Roman" pitchFamily="18" charset="0"/>
              </a:defRPr>
            </a:lvl2pPr>
            <a:lvl3pPr marL="1143000" indent="-228600" eaLnBrk="0" hangingPunct="0">
              <a:defRPr sz="1200">
                <a:solidFill>
                  <a:schemeClr val="bg1"/>
                </a:solidFill>
                <a:latin typeface="Times New Roman" pitchFamily="18" charset="0"/>
              </a:defRPr>
            </a:lvl3pPr>
            <a:lvl4pPr marL="1600200" indent="-228600" eaLnBrk="0" hangingPunct="0">
              <a:defRPr sz="1200">
                <a:solidFill>
                  <a:schemeClr val="bg1"/>
                </a:solidFill>
                <a:latin typeface="Times New Roman" pitchFamily="18" charset="0"/>
              </a:defRPr>
            </a:lvl4pPr>
            <a:lvl5pPr marL="2057400" indent="-228600" eaLnBrk="0" hangingPunct="0">
              <a:defRPr sz="1200">
                <a:solidFill>
                  <a:schemeClr val="bg1"/>
                </a:solidFill>
                <a:latin typeface="Times New Roman" pitchFamily="18" charset="0"/>
              </a:defRPr>
            </a:lvl5pPr>
            <a:lvl6pPr marL="2514600" indent="-228600" eaLnBrk="0" fontAlgn="base" hangingPunct="0">
              <a:spcBef>
                <a:spcPct val="0"/>
              </a:spcBef>
              <a:spcAft>
                <a:spcPct val="0"/>
              </a:spcAft>
              <a:defRPr sz="1200">
                <a:solidFill>
                  <a:schemeClr val="bg1"/>
                </a:solidFill>
                <a:latin typeface="Times New Roman" pitchFamily="18" charset="0"/>
              </a:defRPr>
            </a:lvl6pPr>
            <a:lvl7pPr marL="2971800" indent="-228600" eaLnBrk="0" fontAlgn="base" hangingPunct="0">
              <a:spcBef>
                <a:spcPct val="0"/>
              </a:spcBef>
              <a:spcAft>
                <a:spcPct val="0"/>
              </a:spcAft>
              <a:defRPr sz="1200">
                <a:solidFill>
                  <a:schemeClr val="bg1"/>
                </a:solidFill>
                <a:latin typeface="Times New Roman" pitchFamily="18" charset="0"/>
              </a:defRPr>
            </a:lvl7pPr>
            <a:lvl8pPr marL="3429000" indent="-228600" eaLnBrk="0" fontAlgn="base" hangingPunct="0">
              <a:spcBef>
                <a:spcPct val="0"/>
              </a:spcBef>
              <a:spcAft>
                <a:spcPct val="0"/>
              </a:spcAft>
              <a:defRPr sz="1200">
                <a:solidFill>
                  <a:schemeClr val="bg1"/>
                </a:solidFill>
                <a:latin typeface="Times New Roman" pitchFamily="18" charset="0"/>
              </a:defRPr>
            </a:lvl8pPr>
            <a:lvl9pPr marL="3886200" indent="-228600" eaLnBrk="0" fontAlgn="base" hangingPunct="0">
              <a:spcBef>
                <a:spcPct val="0"/>
              </a:spcBef>
              <a:spcAft>
                <a:spcPct val="0"/>
              </a:spcAft>
              <a:defRPr sz="1200">
                <a:solidFill>
                  <a:schemeClr val="bg1"/>
                </a:solidFill>
                <a:latin typeface="Times New Roman" pitchFamily="18" charset="0"/>
              </a:defRPr>
            </a:lvl9pPr>
          </a:lstStyle>
          <a:p>
            <a:r>
              <a:rPr lang="es-ES" dirty="0" smtClean="0"/>
              <a:t> </a:t>
            </a:r>
            <a:r>
              <a:rPr lang="es-ES" b="1" dirty="0" smtClean="0"/>
              <a:t>Acuicultura</a:t>
            </a:r>
            <a:r>
              <a:rPr lang="es-ES" dirty="0" smtClean="0"/>
              <a:t>. La acuicultura en Galicia es una actividad que emplea a casi 6000 personas. En el año 2017 la facturación ascendió a 207,62 M€</a:t>
            </a:r>
            <a:endParaRPr lang="es-ES" dirty="0"/>
          </a:p>
        </p:txBody>
      </p:sp>
      <p:sp>
        <p:nvSpPr>
          <p:cNvPr id="12" name="Text Box 6"/>
          <p:cNvSpPr txBox="1">
            <a:spLocks noChangeArrowheads="1"/>
          </p:cNvSpPr>
          <p:nvPr/>
        </p:nvSpPr>
        <p:spPr bwMode="auto">
          <a:xfrm>
            <a:off x="3609706" y="4154303"/>
            <a:ext cx="5319041"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s-ES"/>
            </a:defPPr>
            <a:lvl1pPr algn="just">
              <a:buFontTx/>
              <a:buChar char="•"/>
              <a:defRPr sz="1400">
                <a:solidFill>
                  <a:schemeClr val="tx2">
                    <a:lumMod val="60000"/>
                    <a:lumOff val="40000"/>
                  </a:schemeClr>
                </a:solidFill>
                <a:latin typeface="Tahoma" pitchFamily="34" charset="0"/>
              </a:defRPr>
            </a:lvl1pPr>
            <a:lvl2pPr marL="742950" indent="-285750" eaLnBrk="0" hangingPunct="0">
              <a:defRPr sz="1200">
                <a:solidFill>
                  <a:schemeClr val="bg1"/>
                </a:solidFill>
                <a:latin typeface="Times New Roman" pitchFamily="18" charset="0"/>
              </a:defRPr>
            </a:lvl2pPr>
            <a:lvl3pPr marL="1143000" indent="-228600" eaLnBrk="0" hangingPunct="0">
              <a:defRPr sz="1200">
                <a:solidFill>
                  <a:schemeClr val="bg1"/>
                </a:solidFill>
                <a:latin typeface="Times New Roman" pitchFamily="18" charset="0"/>
              </a:defRPr>
            </a:lvl3pPr>
            <a:lvl4pPr marL="1600200" indent="-228600" eaLnBrk="0" hangingPunct="0">
              <a:defRPr sz="1200">
                <a:solidFill>
                  <a:schemeClr val="bg1"/>
                </a:solidFill>
                <a:latin typeface="Times New Roman" pitchFamily="18" charset="0"/>
              </a:defRPr>
            </a:lvl4pPr>
            <a:lvl5pPr marL="2057400" indent="-228600" eaLnBrk="0" hangingPunct="0">
              <a:defRPr sz="1200">
                <a:solidFill>
                  <a:schemeClr val="bg1"/>
                </a:solidFill>
                <a:latin typeface="Times New Roman" pitchFamily="18" charset="0"/>
              </a:defRPr>
            </a:lvl5pPr>
            <a:lvl6pPr marL="2514600" indent="-228600" eaLnBrk="0" fontAlgn="base" hangingPunct="0">
              <a:spcBef>
                <a:spcPct val="0"/>
              </a:spcBef>
              <a:spcAft>
                <a:spcPct val="0"/>
              </a:spcAft>
              <a:defRPr sz="1200">
                <a:solidFill>
                  <a:schemeClr val="bg1"/>
                </a:solidFill>
                <a:latin typeface="Times New Roman" pitchFamily="18" charset="0"/>
              </a:defRPr>
            </a:lvl6pPr>
            <a:lvl7pPr marL="2971800" indent="-228600" eaLnBrk="0" fontAlgn="base" hangingPunct="0">
              <a:spcBef>
                <a:spcPct val="0"/>
              </a:spcBef>
              <a:spcAft>
                <a:spcPct val="0"/>
              </a:spcAft>
              <a:defRPr sz="1200">
                <a:solidFill>
                  <a:schemeClr val="bg1"/>
                </a:solidFill>
                <a:latin typeface="Times New Roman" pitchFamily="18" charset="0"/>
              </a:defRPr>
            </a:lvl7pPr>
            <a:lvl8pPr marL="3429000" indent="-228600" eaLnBrk="0" fontAlgn="base" hangingPunct="0">
              <a:spcBef>
                <a:spcPct val="0"/>
              </a:spcBef>
              <a:spcAft>
                <a:spcPct val="0"/>
              </a:spcAft>
              <a:defRPr sz="1200">
                <a:solidFill>
                  <a:schemeClr val="bg1"/>
                </a:solidFill>
                <a:latin typeface="Times New Roman" pitchFamily="18" charset="0"/>
              </a:defRPr>
            </a:lvl8pPr>
            <a:lvl9pPr marL="3886200" indent="-228600" eaLnBrk="0" fontAlgn="base" hangingPunct="0">
              <a:spcBef>
                <a:spcPct val="0"/>
              </a:spcBef>
              <a:spcAft>
                <a:spcPct val="0"/>
              </a:spcAft>
              <a:defRPr sz="1200">
                <a:solidFill>
                  <a:schemeClr val="bg1"/>
                </a:solidFill>
                <a:latin typeface="Times New Roman" pitchFamily="18" charset="0"/>
              </a:defRPr>
            </a:lvl9pPr>
          </a:lstStyle>
          <a:p>
            <a:pPr algn="r">
              <a:buNone/>
            </a:pPr>
            <a:r>
              <a:rPr lang="es-ES" sz="900" i="1" dirty="0" smtClean="0"/>
              <a:t>Fuente: Instituto </a:t>
            </a:r>
            <a:r>
              <a:rPr lang="es-ES" sz="900" i="1" dirty="0" err="1" smtClean="0"/>
              <a:t>Galego</a:t>
            </a:r>
            <a:r>
              <a:rPr lang="es-ES" sz="900" i="1" dirty="0" smtClean="0"/>
              <a:t> de </a:t>
            </a:r>
            <a:r>
              <a:rPr lang="es-ES" sz="900" i="1" dirty="0" err="1" smtClean="0"/>
              <a:t>Estatística</a:t>
            </a:r>
            <a:r>
              <a:rPr lang="es-ES" sz="900" i="1" dirty="0" smtClean="0"/>
              <a:t>. Año de referencia 2015</a:t>
            </a:r>
          </a:p>
        </p:txBody>
      </p:sp>
    </p:spTree>
    <p:extLst>
      <p:ext uri="{BB962C8B-B14F-4D97-AF65-F5344CB8AC3E}">
        <p14:creationId xmlns:p14="http://schemas.microsoft.com/office/powerpoint/2010/main" val="6066942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129" y="332656"/>
            <a:ext cx="237324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s-ES"/>
            </a:defPPr>
            <a:lvl1pPr algn="r">
              <a:defRPr b="1">
                <a:solidFill>
                  <a:schemeClr val="tx2">
                    <a:lumMod val="60000"/>
                    <a:lumOff val="40000"/>
                  </a:schemeClr>
                </a:solidFill>
                <a:latin typeface="Tahoma" pitchFamily="34" charset="0"/>
              </a:defRPr>
            </a:lvl1pPr>
          </a:lstStyle>
          <a:p>
            <a:r>
              <a:rPr lang="es-ES" dirty="0"/>
              <a:t>... </a:t>
            </a:r>
            <a:r>
              <a:rPr lang="gl-ES" dirty="0" smtClean="0"/>
              <a:t>Datos generales de pesca congelada</a:t>
            </a:r>
            <a:endParaRPr lang="es-ES" dirty="0"/>
          </a:p>
        </p:txBody>
      </p:sp>
      <p:sp>
        <p:nvSpPr>
          <p:cNvPr id="4" name="12 Forma libre"/>
          <p:cNvSpPr/>
          <p:nvPr/>
        </p:nvSpPr>
        <p:spPr>
          <a:xfrm>
            <a:off x="2339753" y="536975"/>
            <a:ext cx="6804248" cy="612648"/>
          </a:xfrm>
          <a:custGeom>
            <a:avLst/>
            <a:gdLst>
              <a:gd name="connsiteX0" fmla="*/ 0 w 5998464"/>
              <a:gd name="connsiteY0" fmla="*/ 0 h 612648"/>
              <a:gd name="connsiteX1" fmla="*/ 822960 w 5998464"/>
              <a:gd name="connsiteY1" fmla="*/ 603504 h 612648"/>
              <a:gd name="connsiteX2" fmla="*/ 5998464 w 5998464"/>
              <a:gd name="connsiteY2" fmla="*/ 612648 h 612648"/>
            </a:gdLst>
            <a:ahLst/>
            <a:cxnLst>
              <a:cxn ang="0">
                <a:pos x="connsiteX0" y="connsiteY0"/>
              </a:cxn>
              <a:cxn ang="0">
                <a:pos x="connsiteX1" y="connsiteY1"/>
              </a:cxn>
              <a:cxn ang="0">
                <a:pos x="connsiteX2" y="connsiteY2"/>
              </a:cxn>
            </a:cxnLst>
            <a:rect l="l" t="t" r="r" b="b"/>
            <a:pathLst>
              <a:path w="5998464" h="612648">
                <a:moveTo>
                  <a:pt x="0" y="0"/>
                </a:moveTo>
                <a:lnTo>
                  <a:pt x="822960" y="603504"/>
                </a:lnTo>
                <a:lnTo>
                  <a:pt x="5998464" y="612648"/>
                </a:lnTo>
              </a:path>
            </a:pathLst>
          </a:custGeom>
          <a:noFill/>
          <a:ln w="6350">
            <a:solidFill>
              <a:schemeClr val="tx2">
                <a:lumMod val="60000"/>
                <a:lumOff val="40000"/>
              </a:schemeClr>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348880"/>
            <a:ext cx="3199646" cy="4095331"/>
          </a:xfrm>
          <a:prstGeom prst="rect">
            <a:avLst/>
          </a:prstGeom>
          <a:effectLst>
            <a:outerShdw blurRad="215900" dist="63500" dir="3600000" sx="102000" sy="102000" algn="tr" rotWithShape="0">
              <a:prstClr val="black">
                <a:alpha val="49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1 Tabla"/>
          <p:cNvGraphicFramePr>
            <a:graphicFrameLocks noGrp="1"/>
          </p:cNvGraphicFramePr>
          <p:nvPr>
            <p:extLst>
              <p:ext uri="{D42A27DB-BD31-4B8C-83A1-F6EECF244321}">
                <p14:modId xmlns:p14="http://schemas.microsoft.com/office/powerpoint/2010/main" val="1787674931"/>
              </p:ext>
            </p:extLst>
          </p:nvPr>
        </p:nvGraphicFramePr>
        <p:xfrm>
          <a:off x="3563888" y="2276872"/>
          <a:ext cx="5363928" cy="3527957"/>
        </p:xfrm>
        <a:graphic>
          <a:graphicData uri="http://schemas.openxmlformats.org/drawingml/2006/table">
            <a:tbl>
              <a:tblPr/>
              <a:tblGrid>
                <a:gridCol w="893988"/>
                <a:gridCol w="893988"/>
                <a:gridCol w="893988"/>
                <a:gridCol w="893988"/>
                <a:gridCol w="893988"/>
                <a:gridCol w="893988"/>
              </a:tblGrid>
              <a:tr h="165759">
                <a:tc gridSpan="6">
                  <a:txBody>
                    <a:bodyPr/>
                    <a:lstStyle/>
                    <a:p>
                      <a:pPr algn="r" fontAlgn="t"/>
                      <a:r>
                        <a:rPr lang="pt-BR" sz="800" b="1" i="0" u="none" strike="noStrike" dirty="0">
                          <a:solidFill>
                            <a:srgbClr val="808080"/>
                          </a:solidFill>
                          <a:effectLst/>
                          <a:latin typeface="SansSerif"/>
                        </a:rPr>
                        <a:t>Servizo de Análise e de </a:t>
                      </a:r>
                      <a:r>
                        <a:rPr lang="pt-BR" sz="800" b="1" i="0" u="none" strike="noStrike" dirty="0" smtClean="0">
                          <a:solidFill>
                            <a:srgbClr val="808080"/>
                          </a:solidFill>
                          <a:effectLst/>
                          <a:latin typeface="SansSerif"/>
                        </a:rPr>
                        <a:t>Rexistros</a:t>
                      </a:r>
                      <a:endParaRPr lang="pt-BR" sz="800" b="1" i="0" u="none" strike="noStrike" dirty="0">
                        <a:solidFill>
                          <a:srgbClr val="808080"/>
                        </a:solidFill>
                        <a:effectLst/>
                        <a:latin typeface="SansSerif"/>
                      </a:endParaRPr>
                    </a:p>
                  </a:txBody>
                  <a:tcPr marL="9525" marR="9525" marT="9525" marB="0">
                    <a:lnL>
                      <a:noFill/>
                    </a:lnL>
                    <a:lnR>
                      <a:noFill/>
                    </a:lnR>
                    <a:lnT>
                      <a:noFill/>
                    </a:lnT>
                    <a:lnB w="12700" cap="flat" cmpd="sng" algn="ctr">
                      <a:solidFill>
                        <a:srgbClr val="80808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40740">
                <a:tc>
                  <a:txBody>
                    <a:bodyPr/>
                    <a:lstStyle/>
                    <a:p>
                      <a:pPr algn="l" fontAlgn="t"/>
                      <a:r>
                        <a:rPr lang="es-ES" sz="800" b="0" i="0" u="none" strike="noStrike">
                          <a:solidFill>
                            <a:srgbClr val="000000"/>
                          </a:solidFill>
                          <a:effectLst/>
                          <a:latin typeface="SansSerif"/>
                        </a:rPr>
                        <a:t> </a:t>
                      </a:r>
                    </a:p>
                  </a:txBody>
                  <a:tcPr marL="9525" marR="9525" marT="9525" marB="0">
                    <a:lnL>
                      <a:noFill/>
                    </a:lnL>
                    <a:lnR>
                      <a:noFill/>
                    </a:lnR>
                    <a:lnT w="12700" cap="flat" cmpd="sng" algn="ctr">
                      <a:solidFill>
                        <a:srgbClr val="808080"/>
                      </a:solidFill>
                      <a:prstDash val="solid"/>
                      <a:round/>
                      <a:headEnd type="none" w="med" len="med"/>
                      <a:tailEnd type="none" w="med" len="med"/>
                    </a:lnT>
                    <a:lnB>
                      <a:noFill/>
                    </a:lnB>
                    <a:solidFill>
                      <a:srgbClr val="FFFFFF"/>
                    </a:solidFill>
                  </a:tcPr>
                </a:tc>
                <a:tc>
                  <a:txBody>
                    <a:bodyPr/>
                    <a:lstStyle/>
                    <a:p>
                      <a:pPr algn="l" fontAlgn="t"/>
                      <a:r>
                        <a:rPr lang="es-ES" sz="800" b="0" i="0" u="none" strike="noStrike">
                          <a:solidFill>
                            <a:srgbClr val="000000"/>
                          </a:solidFill>
                          <a:effectLst/>
                          <a:latin typeface="SansSerif"/>
                        </a:rPr>
                        <a:t> </a:t>
                      </a:r>
                    </a:p>
                  </a:txBody>
                  <a:tcPr marL="9525" marR="9525" marT="9525" marB="0">
                    <a:lnL>
                      <a:noFill/>
                    </a:lnL>
                    <a:lnR>
                      <a:noFill/>
                    </a:lnR>
                    <a:lnT w="12700" cap="flat" cmpd="sng" algn="ctr">
                      <a:solidFill>
                        <a:srgbClr val="808080"/>
                      </a:solidFill>
                      <a:prstDash val="solid"/>
                      <a:round/>
                      <a:headEnd type="none" w="med" len="med"/>
                      <a:tailEnd type="none" w="med" len="med"/>
                    </a:lnT>
                    <a:lnB>
                      <a:noFill/>
                    </a:lnB>
                    <a:solidFill>
                      <a:srgbClr val="FFFFFF"/>
                    </a:solidFill>
                  </a:tcPr>
                </a:tc>
                <a:tc>
                  <a:txBody>
                    <a:bodyPr/>
                    <a:lstStyle/>
                    <a:p>
                      <a:pPr algn="l" fontAlgn="t"/>
                      <a:r>
                        <a:rPr lang="es-ES" sz="800" b="0" i="0" u="none" strike="noStrike">
                          <a:solidFill>
                            <a:srgbClr val="000000"/>
                          </a:solidFill>
                          <a:effectLst/>
                          <a:latin typeface="SansSerif"/>
                        </a:rPr>
                        <a:t> </a:t>
                      </a:r>
                    </a:p>
                  </a:txBody>
                  <a:tcPr marL="9525" marR="9525" marT="9525" marB="0">
                    <a:lnL>
                      <a:noFill/>
                    </a:lnL>
                    <a:lnR>
                      <a:noFill/>
                    </a:lnR>
                    <a:lnT w="12700" cap="flat" cmpd="sng" algn="ctr">
                      <a:solidFill>
                        <a:srgbClr val="808080"/>
                      </a:solidFill>
                      <a:prstDash val="solid"/>
                      <a:round/>
                      <a:headEnd type="none" w="med" len="med"/>
                      <a:tailEnd type="none" w="med" len="med"/>
                    </a:lnT>
                    <a:lnB>
                      <a:noFill/>
                    </a:lnB>
                    <a:solidFill>
                      <a:srgbClr val="FFFFFF"/>
                    </a:solidFill>
                  </a:tcPr>
                </a:tc>
                <a:tc>
                  <a:txBody>
                    <a:bodyPr/>
                    <a:lstStyle/>
                    <a:p>
                      <a:pPr algn="l" fontAlgn="t"/>
                      <a:r>
                        <a:rPr lang="es-ES" sz="800" b="0" i="0" u="none" strike="noStrike">
                          <a:solidFill>
                            <a:srgbClr val="000000"/>
                          </a:solidFill>
                          <a:effectLst/>
                          <a:latin typeface="SansSerif"/>
                        </a:rPr>
                        <a:t> </a:t>
                      </a:r>
                    </a:p>
                  </a:txBody>
                  <a:tcPr marL="9525" marR="9525" marT="9525" marB="0">
                    <a:lnL>
                      <a:noFill/>
                    </a:lnL>
                    <a:lnR>
                      <a:noFill/>
                    </a:lnR>
                    <a:lnT w="12700" cap="flat" cmpd="sng" algn="ctr">
                      <a:solidFill>
                        <a:srgbClr val="808080"/>
                      </a:solidFill>
                      <a:prstDash val="solid"/>
                      <a:round/>
                      <a:headEnd type="none" w="med" len="med"/>
                      <a:tailEnd type="none" w="med" len="med"/>
                    </a:lnT>
                    <a:lnB>
                      <a:noFill/>
                    </a:lnB>
                    <a:solidFill>
                      <a:srgbClr val="FFFFFF"/>
                    </a:solidFill>
                  </a:tcPr>
                </a:tc>
                <a:tc>
                  <a:txBody>
                    <a:bodyPr/>
                    <a:lstStyle/>
                    <a:p>
                      <a:pPr algn="l" fontAlgn="t"/>
                      <a:r>
                        <a:rPr lang="es-ES" sz="800" b="0" i="0" u="none" strike="noStrike">
                          <a:solidFill>
                            <a:srgbClr val="000000"/>
                          </a:solidFill>
                          <a:effectLst/>
                          <a:latin typeface="SansSerif"/>
                        </a:rPr>
                        <a:t> </a:t>
                      </a:r>
                    </a:p>
                  </a:txBody>
                  <a:tcPr marL="9525" marR="9525" marT="9525" marB="0">
                    <a:lnL>
                      <a:noFill/>
                    </a:lnL>
                    <a:lnR>
                      <a:noFill/>
                    </a:lnR>
                    <a:lnT w="12700" cap="flat" cmpd="sng" algn="ctr">
                      <a:solidFill>
                        <a:srgbClr val="808080"/>
                      </a:solidFill>
                      <a:prstDash val="solid"/>
                      <a:round/>
                      <a:headEnd type="none" w="med" len="med"/>
                      <a:tailEnd type="none" w="med" len="med"/>
                    </a:lnT>
                    <a:lnB>
                      <a:noFill/>
                    </a:lnB>
                    <a:solidFill>
                      <a:srgbClr val="FFFFFF"/>
                    </a:solidFill>
                  </a:tcPr>
                </a:tc>
                <a:tc>
                  <a:txBody>
                    <a:bodyPr/>
                    <a:lstStyle/>
                    <a:p>
                      <a:pPr algn="l" fontAlgn="t"/>
                      <a:r>
                        <a:rPr lang="es-ES" sz="800" b="0" i="0" u="none" strike="noStrike">
                          <a:solidFill>
                            <a:srgbClr val="000000"/>
                          </a:solidFill>
                          <a:effectLst/>
                          <a:latin typeface="SansSerif"/>
                        </a:rPr>
                        <a:t> </a:t>
                      </a:r>
                    </a:p>
                  </a:txBody>
                  <a:tcPr marL="9525" marR="9525" marT="9525" marB="0">
                    <a:lnL>
                      <a:noFill/>
                    </a:lnL>
                    <a:lnR>
                      <a:noFill/>
                    </a:lnR>
                    <a:lnT w="12700" cap="flat" cmpd="sng" algn="ctr">
                      <a:solidFill>
                        <a:srgbClr val="808080"/>
                      </a:solidFill>
                      <a:prstDash val="solid"/>
                      <a:round/>
                      <a:headEnd type="none" w="med" len="med"/>
                      <a:tailEnd type="none" w="med" len="med"/>
                    </a:lnT>
                    <a:lnB>
                      <a:noFill/>
                    </a:lnB>
                    <a:solidFill>
                      <a:srgbClr val="FFFFFF"/>
                    </a:solidFill>
                  </a:tcPr>
                </a:tc>
              </a:tr>
              <a:tr h="476663">
                <a:tc gridSpan="6">
                  <a:txBody>
                    <a:bodyPr/>
                    <a:lstStyle/>
                    <a:p>
                      <a:pPr algn="ctr" fontAlgn="ctr"/>
                      <a:r>
                        <a:rPr lang="es-ES" sz="1400" b="1" i="0" u="none" strike="noStrike">
                          <a:solidFill>
                            <a:srgbClr val="FFFFFF"/>
                          </a:solidFill>
                          <a:effectLst/>
                          <a:latin typeface="SansSerif"/>
                        </a:rPr>
                        <a:t>Primera venta de pesca congelada en Galicia </a:t>
                      </a:r>
                    </a:p>
                  </a:txBody>
                  <a:tcPr marL="9525" marR="9525" marT="9525" marB="0" anchor="ctr">
                    <a:lnL>
                      <a:noFill/>
                    </a:lnL>
                    <a:lnR>
                      <a:noFill/>
                    </a:lnR>
                    <a:lnT>
                      <a:noFill/>
                    </a:lnT>
                    <a:lnB>
                      <a:noFill/>
                    </a:lnB>
                    <a:solidFill>
                      <a:srgbClr val="0066CC"/>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87860">
                <a:tc>
                  <a:txBody>
                    <a:bodyPr/>
                    <a:lstStyle/>
                    <a:p>
                      <a:pPr algn="l" fontAlgn="t"/>
                      <a:r>
                        <a:rPr lang="es-ES" sz="800" b="0" i="0" u="none" strike="noStrike">
                          <a:solidFill>
                            <a:srgbClr val="000000"/>
                          </a:solidFill>
                          <a:effectLst/>
                          <a:latin typeface="SansSerif"/>
                        </a:rPr>
                        <a:t> </a:t>
                      </a:r>
                    </a:p>
                  </a:txBody>
                  <a:tcPr marL="9525" marR="9525" marT="9525" marB="0">
                    <a:lnL>
                      <a:noFill/>
                    </a:lnL>
                    <a:lnR>
                      <a:noFill/>
                    </a:lnR>
                    <a:lnT>
                      <a:noFill/>
                    </a:lnT>
                    <a:lnB w="12700" cap="flat" cmpd="sng" algn="ctr">
                      <a:solidFill>
                        <a:srgbClr val="FFFFFF"/>
                      </a:solidFill>
                      <a:prstDash val="solid"/>
                      <a:round/>
                      <a:headEnd type="none" w="med" len="med"/>
                      <a:tailEnd type="none" w="med" len="med"/>
                    </a:lnB>
                    <a:solidFill>
                      <a:srgbClr val="FFFFFF"/>
                    </a:solidFill>
                  </a:tcPr>
                </a:tc>
                <a:tc>
                  <a:txBody>
                    <a:bodyPr/>
                    <a:lstStyle/>
                    <a:p>
                      <a:pPr algn="l" fontAlgn="t"/>
                      <a:r>
                        <a:rPr lang="es-ES" sz="800" b="0" i="0" u="none" strike="noStrike">
                          <a:solidFill>
                            <a:srgbClr val="000000"/>
                          </a:solidFill>
                          <a:effectLst/>
                          <a:latin typeface="SansSerif"/>
                        </a:rPr>
                        <a:t> </a:t>
                      </a:r>
                    </a:p>
                  </a:txBody>
                  <a:tcPr marL="9525" marR="9525" marT="9525" marB="0">
                    <a:lnL>
                      <a:noFill/>
                    </a:lnL>
                    <a:lnR>
                      <a:noFill/>
                    </a:lnR>
                    <a:lnT>
                      <a:noFill/>
                    </a:lnT>
                    <a:lnB w="12700" cap="flat" cmpd="sng" algn="ctr">
                      <a:solidFill>
                        <a:srgbClr val="FFFFFF"/>
                      </a:solidFill>
                      <a:prstDash val="solid"/>
                      <a:round/>
                      <a:headEnd type="none" w="med" len="med"/>
                      <a:tailEnd type="none" w="med" len="med"/>
                    </a:lnB>
                    <a:solidFill>
                      <a:srgbClr val="FFFFFF"/>
                    </a:solidFill>
                  </a:tcPr>
                </a:tc>
                <a:tc>
                  <a:txBody>
                    <a:bodyPr/>
                    <a:lstStyle/>
                    <a:p>
                      <a:pPr algn="l" fontAlgn="t"/>
                      <a:r>
                        <a:rPr lang="es-ES" sz="800" b="0" i="0" u="none" strike="noStrike">
                          <a:solidFill>
                            <a:srgbClr val="000000"/>
                          </a:solidFill>
                          <a:effectLst/>
                          <a:latin typeface="SansSerif"/>
                        </a:rPr>
                        <a:t> </a:t>
                      </a:r>
                    </a:p>
                  </a:txBody>
                  <a:tcPr marL="9525" marR="9525" marT="9525" marB="0">
                    <a:lnL>
                      <a:noFill/>
                    </a:lnL>
                    <a:lnR>
                      <a:noFill/>
                    </a:lnR>
                    <a:lnT>
                      <a:noFill/>
                    </a:lnT>
                    <a:lnB w="12700" cap="flat" cmpd="sng" algn="ctr">
                      <a:solidFill>
                        <a:srgbClr val="FFFFFF"/>
                      </a:solidFill>
                      <a:prstDash val="solid"/>
                      <a:round/>
                      <a:headEnd type="none" w="med" len="med"/>
                      <a:tailEnd type="none" w="med" len="med"/>
                    </a:lnB>
                    <a:solidFill>
                      <a:srgbClr val="FFFFFF"/>
                    </a:solidFill>
                  </a:tcPr>
                </a:tc>
                <a:tc>
                  <a:txBody>
                    <a:bodyPr/>
                    <a:lstStyle/>
                    <a:p>
                      <a:pPr algn="l" fontAlgn="t"/>
                      <a:r>
                        <a:rPr lang="es-ES" sz="800" b="0" i="0" u="none" strike="noStrike">
                          <a:solidFill>
                            <a:srgbClr val="000000"/>
                          </a:solidFill>
                          <a:effectLst/>
                          <a:latin typeface="SansSerif"/>
                        </a:rPr>
                        <a:t> </a:t>
                      </a:r>
                    </a:p>
                  </a:txBody>
                  <a:tcPr marL="9525" marR="9525" marT="9525" marB="0">
                    <a:lnL>
                      <a:noFill/>
                    </a:lnL>
                    <a:lnR>
                      <a:noFill/>
                    </a:lnR>
                    <a:lnT>
                      <a:noFill/>
                    </a:lnT>
                    <a:lnB w="12700" cap="flat" cmpd="sng" algn="ctr">
                      <a:solidFill>
                        <a:srgbClr val="FFFFFF"/>
                      </a:solidFill>
                      <a:prstDash val="solid"/>
                      <a:round/>
                      <a:headEnd type="none" w="med" len="med"/>
                      <a:tailEnd type="none" w="med" len="med"/>
                    </a:lnB>
                    <a:solidFill>
                      <a:srgbClr val="FFFFFF"/>
                    </a:solidFill>
                  </a:tcPr>
                </a:tc>
                <a:tc>
                  <a:txBody>
                    <a:bodyPr/>
                    <a:lstStyle/>
                    <a:p>
                      <a:pPr algn="l" fontAlgn="t"/>
                      <a:r>
                        <a:rPr lang="es-ES" sz="800" b="0" i="0" u="none" strike="noStrike">
                          <a:solidFill>
                            <a:srgbClr val="000000"/>
                          </a:solidFill>
                          <a:effectLst/>
                          <a:latin typeface="SansSerif"/>
                        </a:rPr>
                        <a:t> </a:t>
                      </a:r>
                    </a:p>
                  </a:txBody>
                  <a:tcPr marL="9525" marR="9525" marT="9525" marB="0">
                    <a:lnL>
                      <a:noFill/>
                    </a:lnL>
                    <a:lnR>
                      <a:noFill/>
                    </a:lnR>
                    <a:lnT>
                      <a:noFill/>
                    </a:lnT>
                    <a:lnB w="12700" cap="flat" cmpd="sng" algn="ctr">
                      <a:solidFill>
                        <a:srgbClr val="FFFFFF"/>
                      </a:solidFill>
                      <a:prstDash val="solid"/>
                      <a:round/>
                      <a:headEnd type="none" w="med" len="med"/>
                      <a:tailEnd type="none" w="med" len="med"/>
                    </a:lnB>
                    <a:solidFill>
                      <a:srgbClr val="FFFFFF"/>
                    </a:solidFill>
                  </a:tcPr>
                </a:tc>
                <a:tc>
                  <a:txBody>
                    <a:bodyPr/>
                    <a:lstStyle/>
                    <a:p>
                      <a:pPr algn="l" fontAlgn="t"/>
                      <a:r>
                        <a:rPr lang="es-ES" sz="800" b="0" i="0" u="none" strike="noStrike">
                          <a:solidFill>
                            <a:srgbClr val="000000"/>
                          </a:solidFill>
                          <a:effectLst/>
                          <a:latin typeface="SansSerif"/>
                        </a:rPr>
                        <a:t> </a:t>
                      </a:r>
                    </a:p>
                  </a:txBody>
                  <a:tcPr marL="9525" marR="9525" marT="9525" marB="0">
                    <a:lnL>
                      <a:noFill/>
                    </a:lnL>
                    <a:lnR>
                      <a:noFill/>
                    </a:lnR>
                    <a:lnT>
                      <a:noFill/>
                    </a:lnT>
                    <a:lnB w="12700" cap="flat" cmpd="sng" algn="ctr">
                      <a:solidFill>
                        <a:srgbClr val="FFFFFF"/>
                      </a:solidFill>
                      <a:prstDash val="solid"/>
                      <a:round/>
                      <a:headEnd type="none" w="med" len="med"/>
                      <a:tailEnd type="none" w="med" len="med"/>
                    </a:lnB>
                    <a:solidFill>
                      <a:srgbClr val="FFFFFF"/>
                    </a:solidFill>
                  </a:tcPr>
                </a:tc>
              </a:tr>
              <a:tr h="470814">
                <a:tc>
                  <a:txBody>
                    <a:bodyPr/>
                    <a:lstStyle/>
                    <a:p>
                      <a:pPr algn="ctr" fontAlgn="ctr"/>
                      <a:r>
                        <a:rPr lang="es-ES" sz="800" b="1" i="0" u="none" strike="noStrike">
                          <a:solidFill>
                            <a:srgbClr val="FFFFFF"/>
                          </a:solidFill>
                          <a:effectLst/>
                          <a:latin typeface="SansSerif"/>
                        </a:rPr>
                        <a:t>Ano de venda</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66CC"/>
                    </a:solidFill>
                  </a:tcPr>
                </a:tc>
                <a:tc>
                  <a:txBody>
                    <a:bodyPr/>
                    <a:lstStyle/>
                    <a:p>
                      <a:pPr algn="ctr" fontAlgn="ctr"/>
                      <a:r>
                        <a:rPr lang="pt-BR" sz="800" b="1" i="0" u="none" strike="noStrike" dirty="0">
                          <a:solidFill>
                            <a:srgbClr val="FFFFFF"/>
                          </a:solidFill>
                          <a:effectLst/>
                          <a:latin typeface="SansSerif"/>
                        </a:rPr>
                        <a:t>Nº de notas de venda</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66CC"/>
                    </a:solidFill>
                  </a:tcPr>
                </a:tc>
                <a:tc>
                  <a:txBody>
                    <a:bodyPr/>
                    <a:lstStyle/>
                    <a:p>
                      <a:pPr algn="ctr" fontAlgn="ctr"/>
                      <a:r>
                        <a:rPr lang="es-ES" sz="800" b="1" i="0" u="none" strike="noStrike">
                          <a:solidFill>
                            <a:srgbClr val="FFFFFF"/>
                          </a:solidFill>
                          <a:effectLst/>
                          <a:latin typeface="SansSerif"/>
                        </a:rPr>
                        <a:t>Nº de establecementos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66CC"/>
                    </a:solidFill>
                  </a:tcPr>
                </a:tc>
                <a:tc>
                  <a:txBody>
                    <a:bodyPr/>
                    <a:lstStyle/>
                    <a:p>
                      <a:pPr algn="ctr" fontAlgn="ctr"/>
                      <a:r>
                        <a:rPr lang="es-ES" sz="800" b="1" i="0" u="none" strike="noStrike">
                          <a:solidFill>
                            <a:srgbClr val="FFFFFF"/>
                          </a:solidFill>
                          <a:effectLst/>
                          <a:latin typeface="SansSerif"/>
                        </a:rPr>
                        <a:t>Cantidade total (Kg)</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66CC"/>
                    </a:solidFill>
                  </a:tcPr>
                </a:tc>
                <a:tc>
                  <a:txBody>
                    <a:bodyPr/>
                    <a:lstStyle/>
                    <a:p>
                      <a:pPr algn="ctr" fontAlgn="ctr"/>
                      <a:r>
                        <a:rPr lang="es-ES" sz="800" b="1" i="0" u="none" strike="noStrike">
                          <a:solidFill>
                            <a:srgbClr val="FFFFFF"/>
                          </a:solidFill>
                          <a:effectLst/>
                          <a:latin typeface="SansSerif"/>
                        </a:rPr>
                        <a:t>Importe total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66CC"/>
                    </a:solidFill>
                  </a:tcPr>
                </a:tc>
                <a:tc>
                  <a:txBody>
                    <a:bodyPr/>
                    <a:lstStyle/>
                    <a:p>
                      <a:pPr algn="ctr" fontAlgn="ctr"/>
                      <a:r>
                        <a:rPr lang="es-ES" sz="800" b="1" i="0" u="none" strike="noStrike">
                          <a:solidFill>
                            <a:srgbClr val="FFFFFF"/>
                          </a:solidFill>
                          <a:effectLst/>
                          <a:latin typeface="SansSerif"/>
                        </a:rPr>
                        <a:t>Prezo medio (€/Kg)</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66CC"/>
                    </a:solidFill>
                  </a:tcPr>
                </a:tc>
              </a:tr>
              <a:tr h="163343">
                <a:tc>
                  <a:txBody>
                    <a:bodyPr/>
                    <a:lstStyle/>
                    <a:p>
                      <a:pPr algn="ctr" fontAlgn="t"/>
                      <a:r>
                        <a:rPr lang="es-ES" sz="800" b="0" i="0" u="none" strike="noStrike">
                          <a:solidFill>
                            <a:srgbClr val="000000"/>
                          </a:solidFill>
                          <a:effectLst/>
                          <a:latin typeface="SansSerif"/>
                        </a:rPr>
                        <a:t>2.010</a:t>
                      </a:r>
                    </a:p>
                  </a:txBody>
                  <a:tcPr marL="9525" marR="9525" marT="9525" marB="0">
                    <a:lnL>
                      <a:noFill/>
                    </a:lnL>
                    <a:lnR>
                      <a:noFill/>
                    </a:lnR>
                    <a:lnT w="12700" cap="flat" cmpd="sng" algn="ctr">
                      <a:solidFill>
                        <a:srgbClr val="FFFFFF"/>
                      </a:solidFill>
                      <a:prstDash val="solid"/>
                      <a:round/>
                      <a:headEnd type="none" w="med" len="med"/>
                      <a:tailEnd type="none" w="med" len="med"/>
                    </a:lnT>
                    <a:lnB>
                      <a:noFill/>
                    </a:lnB>
                    <a:solidFill>
                      <a:srgbClr val="C5D9F1"/>
                    </a:solidFill>
                  </a:tcPr>
                </a:tc>
                <a:tc>
                  <a:txBody>
                    <a:bodyPr/>
                    <a:lstStyle/>
                    <a:p>
                      <a:pPr algn="ctr" fontAlgn="t"/>
                      <a:r>
                        <a:rPr lang="es-ES" sz="800" b="0" i="0" u="none" strike="noStrike">
                          <a:solidFill>
                            <a:srgbClr val="000000"/>
                          </a:solidFill>
                          <a:effectLst/>
                          <a:latin typeface="SansSerif"/>
                        </a:rPr>
                        <a:t>12.989</a:t>
                      </a:r>
                    </a:p>
                  </a:txBody>
                  <a:tcPr marL="9525" marR="9525" marT="9525" marB="0">
                    <a:lnL>
                      <a:noFill/>
                    </a:lnL>
                    <a:lnR>
                      <a:noFill/>
                    </a:lnR>
                    <a:lnT w="12700" cap="flat" cmpd="sng" algn="ctr">
                      <a:solidFill>
                        <a:srgbClr val="FFFFFF"/>
                      </a:solidFill>
                      <a:prstDash val="solid"/>
                      <a:round/>
                      <a:headEnd type="none" w="med" len="med"/>
                      <a:tailEnd type="none" w="med" len="med"/>
                    </a:lnT>
                    <a:lnB>
                      <a:noFill/>
                    </a:lnB>
                    <a:solidFill>
                      <a:srgbClr val="C5D9F1"/>
                    </a:solidFill>
                  </a:tcPr>
                </a:tc>
                <a:tc>
                  <a:txBody>
                    <a:bodyPr/>
                    <a:lstStyle/>
                    <a:p>
                      <a:pPr algn="ctr" fontAlgn="t"/>
                      <a:r>
                        <a:rPr lang="es-ES" sz="800" b="0" i="0" u="none" strike="noStrike">
                          <a:solidFill>
                            <a:srgbClr val="000000"/>
                          </a:solidFill>
                          <a:effectLst/>
                          <a:latin typeface="SansSerif"/>
                        </a:rPr>
                        <a:t>172</a:t>
                      </a:r>
                    </a:p>
                  </a:txBody>
                  <a:tcPr marL="9525" marR="9525" marT="9525" marB="0">
                    <a:lnL>
                      <a:noFill/>
                    </a:lnL>
                    <a:lnR>
                      <a:noFill/>
                    </a:lnR>
                    <a:lnT w="12700" cap="flat" cmpd="sng" algn="ctr">
                      <a:solidFill>
                        <a:srgbClr val="FFFFFF"/>
                      </a:solidFill>
                      <a:prstDash val="solid"/>
                      <a:round/>
                      <a:headEnd type="none" w="med" len="med"/>
                      <a:tailEnd type="none" w="med" len="med"/>
                    </a:lnT>
                    <a:lnB>
                      <a:noFill/>
                    </a:lnB>
                    <a:solidFill>
                      <a:srgbClr val="C5D9F1"/>
                    </a:solidFill>
                  </a:tcPr>
                </a:tc>
                <a:tc>
                  <a:txBody>
                    <a:bodyPr/>
                    <a:lstStyle/>
                    <a:p>
                      <a:pPr algn="ctr" fontAlgn="t"/>
                      <a:r>
                        <a:rPr lang="es-ES" sz="800" b="0" i="0" u="none" strike="noStrike">
                          <a:solidFill>
                            <a:srgbClr val="000000"/>
                          </a:solidFill>
                          <a:effectLst/>
                          <a:latin typeface="SansSerif"/>
                        </a:rPr>
                        <a:t>100.223.155,67</a:t>
                      </a:r>
                    </a:p>
                  </a:txBody>
                  <a:tcPr marL="9525" marR="9525" marT="9525" marB="0">
                    <a:lnL>
                      <a:noFill/>
                    </a:lnL>
                    <a:lnR>
                      <a:noFill/>
                    </a:lnR>
                    <a:lnT w="12700" cap="flat" cmpd="sng" algn="ctr">
                      <a:solidFill>
                        <a:srgbClr val="FFFFFF"/>
                      </a:solidFill>
                      <a:prstDash val="solid"/>
                      <a:round/>
                      <a:headEnd type="none" w="med" len="med"/>
                      <a:tailEnd type="none" w="med" len="med"/>
                    </a:lnT>
                    <a:lnB>
                      <a:noFill/>
                    </a:lnB>
                    <a:solidFill>
                      <a:srgbClr val="C5D9F1"/>
                    </a:solidFill>
                  </a:tcPr>
                </a:tc>
                <a:tc>
                  <a:txBody>
                    <a:bodyPr/>
                    <a:lstStyle/>
                    <a:p>
                      <a:pPr algn="ctr" fontAlgn="t"/>
                      <a:r>
                        <a:rPr lang="es-ES" sz="800" b="0" i="0" u="none" strike="noStrike">
                          <a:solidFill>
                            <a:srgbClr val="000000"/>
                          </a:solidFill>
                          <a:effectLst/>
                          <a:latin typeface="SansSerif"/>
                        </a:rPr>
                        <a:t>254.788.597,58</a:t>
                      </a:r>
                    </a:p>
                  </a:txBody>
                  <a:tcPr marL="9525" marR="9525" marT="9525" marB="0">
                    <a:lnL>
                      <a:noFill/>
                    </a:lnL>
                    <a:lnR>
                      <a:noFill/>
                    </a:lnR>
                    <a:lnT w="12700" cap="flat" cmpd="sng" algn="ctr">
                      <a:solidFill>
                        <a:srgbClr val="FFFFFF"/>
                      </a:solidFill>
                      <a:prstDash val="solid"/>
                      <a:round/>
                      <a:headEnd type="none" w="med" len="med"/>
                      <a:tailEnd type="none" w="med" len="med"/>
                    </a:lnT>
                    <a:lnB>
                      <a:noFill/>
                    </a:lnB>
                    <a:solidFill>
                      <a:srgbClr val="C5D9F1"/>
                    </a:solidFill>
                  </a:tcPr>
                </a:tc>
                <a:tc>
                  <a:txBody>
                    <a:bodyPr/>
                    <a:lstStyle/>
                    <a:p>
                      <a:pPr algn="ctr" fontAlgn="t"/>
                      <a:r>
                        <a:rPr lang="es-ES" sz="800" b="0" i="0" u="none" strike="noStrike">
                          <a:solidFill>
                            <a:srgbClr val="000000"/>
                          </a:solidFill>
                          <a:effectLst/>
                          <a:latin typeface="SansSerif"/>
                        </a:rPr>
                        <a:t>2,54</a:t>
                      </a:r>
                    </a:p>
                  </a:txBody>
                  <a:tcPr marL="9525" marR="9525" marT="9525" marB="0">
                    <a:lnL>
                      <a:noFill/>
                    </a:lnL>
                    <a:lnR>
                      <a:noFill/>
                    </a:lnR>
                    <a:lnT w="12700" cap="flat" cmpd="sng" algn="ctr">
                      <a:solidFill>
                        <a:srgbClr val="FFFFFF"/>
                      </a:solidFill>
                      <a:prstDash val="solid"/>
                      <a:round/>
                      <a:headEnd type="none" w="med" len="med"/>
                      <a:tailEnd type="none" w="med" len="med"/>
                    </a:lnT>
                    <a:lnB>
                      <a:noFill/>
                    </a:lnB>
                    <a:solidFill>
                      <a:srgbClr val="C5D9F1"/>
                    </a:solidFill>
                  </a:tcPr>
                </a:tc>
              </a:tr>
              <a:tr h="163343">
                <a:tc>
                  <a:txBody>
                    <a:bodyPr/>
                    <a:lstStyle/>
                    <a:p>
                      <a:pPr algn="ctr" fontAlgn="t"/>
                      <a:r>
                        <a:rPr lang="es-ES" sz="800" b="0" i="0" u="none" strike="noStrike" dirty="0">
                          <a:solidFill>
                            <a:srgbClr val="000000"/>
                          </a:solidFill>
                          <a:effectLst/>
                          <a:latin typeface="SansSerif"/>
                        </a:rPr>
                        <a:t>2.011</a:t>
                      </a:r>
                    </a:p>
                  </a:txBody>
                  <a:tcPr marL="9525" marR="9525" marT="9525" marB="0">
                    <a:lnL>
                      <a:noFill/>
                    </a:lnL>
                    <a:lnR>
                      <a:noFill/>
                    </a:lnR>
                    <a:lnT>
                      <a:noFill/>
                    </a:lnT>
                    <a:lnB>
                      <a:noFill/>
                    </a:lnB>
                    <a:solidFill>
                      <a:srgbClr val="FFFFFF"/>
                    </a:solidFill>
                  </a:tcPr>
                </a:tc>
                <a:tc>
                  <a:txBody>
                    <a:bodyPr/>
                    <a:lstStyle/>
                    <a:p>
                      <a:pPr algn="ctr" fontAlgn="t"/>
                      <a:r>
                        <a:rPr lang="es-ES" sz="800" b="0" i="0" u="none" strike="noStrike" dirty="0">
                          <a:solidFill>
                            <a:srgbClr val="000000"/>
                          </a:solidFill>
                          <a:effectLst/>
                          <a:latin typeface="SansSerif"/>
                        </a:rPr>
                        <a:t>12.476</a:t>
                      </a:r>
                    </a:p>
                  </a:txBody>
                  <a:tcPr marL="9525" marR="9525" marT="9525" marB="0">
                    <a:lnL>
                      <a:noFill/>
                    </a:lnL>
                    <a:lnR>
                      <a:noFill/>
                    </a:lnR>
                    <a:lnT>
                      <a:noFill/>
                    </a:lnT>
                    <a:lnB>
                      <a:noFill/>
                    </a:lnB>
                    <a:solidFill>
                      <a:srgbClr val="FFFFFF"/>
                    </a:solidFill>
                  </a:tcPr>
                </a:tc>
                <a:tc>
                  <a:txBody>
                    <a:bodyPr/>
                    <a:lstStyle/>
                    <a:p>
                      <a:pPr algn="ctr" fontAlgn="t"/>
                      <a:r>
                        <a:rPr lang="es-ES" sz="800" b="0" i="0" u="none" strike="noStrike">
                          <a:solidFill>
                            <a:srgbClr val="000000"/>
                          </a:solidFill>
                          <a:effectLst/>
                          <a:latin typeface="SansSerif"/>
                        </a:rPr>
                        <a:t>184</a:t>
                      </a:r>
                    </a:p>
                  </a:txBody>
                  <a:tcPr marL="9525" marR="9525" marT="9525" marB="0">
                    <a:lnL>
                      <a:noFill/>
                    </a:lnL>
                    <a:lnR>
                      <a:noFill/>
                    </a:lnR>
                    <a:lnT>
                      <a:noFill/>
                    </a:lnT>
                    <a:lnB>
                      <a:noFill/>
                    </a:lnB>
                    <a:solidFill>
                      <a:srgbClr val="FFFFFF"/>
                    </a:solidFill>
                  </a:tcPr>
                </a:tc>
                <a:tc>
                  <a:txBody>
                    <a:bodyPr/>
                    <a:lstStyle/>
                    <a:p>
                      <a:pPr algn="ctr" fontAlgn="t"/>
                      <a:r>
                        <a:rPr lang="es-ES" sz="800" b="0" i="0" u="none" strike="noStrike">
                          <a:solidFill>
                            <a:srgbClr val="000000"/>
                          </a:solidFill>
                          <a:effectLst/>
                          <a:latin typeface="SansSerif"/>
                        </a:rPr>
                        <a:t>96.046.602,50</a:t>
                      </a:r>
                    </a:p>
                  </a:txBody>
                  <a:tcPr marL="9525" marR="9525" marT="9525" marB="0">
                    <a:lnL>
                      <a:noFill/>
                    </a:lnL>
                    <a:lnR>
                      <a:noFill/>
                    </a:lnR>
                    <a:lnT>
                      <a:noFill/>
                    </a:lnT>
                    <a:lnB>
                      <a:noFill/>
                    </a:lnB>
                    <a:solidFill>
                      <a:srgbClr val="FFFFFF"/>
                    </a:solidFill>
                  </a:tcPr>
                </a:tc>
                <a:tc>
                  <a:txBody>
                    <a:bodyPr/>
                    <a:lstStyle/>
                    <a:p>
                      <a:pPr algn="ctr" fontAlgn="t"/>
                      <a:r>
                        <a:rPr lang="es-ES" sz="800" b="0" i="0" u="none" strike="noStrike">
                          <a:solidFill>
                            <a:srgbClr val="000000"/>
                          </a:solidFill>
                          <a:effectLst/>
                          <a:latin typeface="SansSerif"/>
                        </a:rPr>
                        <a:t>286.488.380,15</a:t>
                      </a:r>
                    </a:p>
                  </a:txBody>
                  <a:tcPr marL="9525" marR="9525" marT="9525" marB="0">
                    <a:lnL>
                      <a:noFill/>
                    </a:lnL>
                    <a:lnR>
                      <a:noFill/>
                    </a:lnR>
                    <a:lnT>
                      <a:noFill/>
                    </a:lnT>
                    <a:lnB>
                      <a:noFill/>
                    </a:lnB>
                    <a:solidFill>
                      <a:srgbClr val="FFFFFF"/>
                    </a:solidFill>
                  </a:tcPr>
                </a:tc>
                <a:tc>
                  <a:txBody>
                    <a:bodyPr/>
                    <a:lstStyle/>
                    <a:p>
                      <a:pPr algn="ctr" fontAlgn="t"/>
                      <a:r>
                        <a:rPr lang="es-ES" sz="800" b="0" i="0" u="none" strike="noStrike">
                          <a:solidFill>
                            <a:srgbClr val="000000"/>
                          </a:solidFill>
                          <a:effectLst/>
                          <a:latin typeface="SansSerif"/>
                        </a:rPr>
                        <a:t>2,98</a:t>
                      </a:r>
                    </a:p>
                  </a:txBody>
                  <a:tcPr marL="9525" marR="9525" marT="9525" marB="0">
                    <a:lnL>
                      <a:noFill/>
                    </a:lnL>
                    <a:lnR>
                      <a:noFill/>
                    </a:lnR>
                    <a:lnT>
                      <a:noFill/>
                    </a:lnT>
                    <a:lnB>
                      <a:noFill/>
                    </a:lnB>
                    <a:solidFill>
                      <a:srgbClr val="FFFFFF"/>
                    </a:solidFill>
                  </a:tcPr>
                </a:tc>
              </a:tr>
              <a:tr h="163343">
                <a:tc>
                  <a:txBody>
                    <a:bodyPr/>
                    <a:lstStyle/>
                    <a:p>
                      <a:pPr algn="ctr" fontAlgn="t"/>
                      <a:r>
                        <a:rPr lang="es-ES" sz="800" b="0" i="0" u="none" strike="noStrike">
                          <a:solidFill>
                            <a:srgbClr val="000000"/>
                          </a:solidFill>
                          <a:effectLst/>
                          <a:latin typeface="SansSerif"/>
                        </a:rPr>
                        <a:t>2.012</a:t>
                      </a:r>
                    </a:p>
                  </a:txBody>
                  <a:tcPr marL="9525" marR="9525" marT="9525" marB="0">
                    <a:lnL>
                      <a:noFill/>
                    </a:lnL>
                    <a:lnR>
                      <a:noFill/>
                    </a:lnR>
                    <a:lnT>
                      <a:noFill/>
                    </a:lnT>
                    <a:lnB>
                      <a:noFill/>
                    </a:lnB>
                    <a:solidFill>
                      <a:srgbClr val="C5D9F1"/>
                    </a:solidFill>
                  </a:tcPr>
                </a:tc>
                <a:tc>
                  <a:txBody>
                    <a:bodyPr/>
                    <a:lstStyle/>
                    <a:p>
                      <a:pPr algn="ctr" fontAlgn="t"/>
                      <a:r>
                        <a:rPr lang="es-ES" sz="800" b="0" i="0" u="none" strike="noStrike">
                          <a:solidFill>
                            <a:srgbClr val="000000"/>
                          </a:solidFill>
                          <a:effectLst/>
                          <a:latin typeface="SansSerif"/>
                        </a:rPr>
                        <a:t>11.443</a:t>
                      </a:r>
                    </a:p>
                  </a:txBody>
                  <a:tcPr marL="9525" marR="9525" marT="9525" marB="0">
                    <a:lnL>
                      <a:noFill/>
                    </a:lnL>
                    <a:lnR>
                      <a:noFill/>
                    </a:lnR>
                    <a:lnT>
                      <a:noFill/>
                    </a:lnT>
                    <a:lnB>
                      <a:noFill/>
                    </a:lnB>
                    <a:solidFill>
                      <a:srgbClr val="C5D9F1"/>
                    </a:solidFill>
                  </a:tcPr>
                </a:tc>
                <a:tc>
                  <a:txBody>
                    <a:bodyPr/>
                    <a:lstStyle/>
                    <a:p>
                      <a:pPr algn="ctr" fontAlgn="t"/>
                      <a:r>
                        <a:rPr lang="es-ES" sz="800" b="0" i="0" u="none" strike="noStrike" dirty="0">
                          <a:solidFill>
                            <a:srgbClr val="000000"/>
                          </a:solidFill>
                          <a:effectLst/>
                          <a:latin typeface="SansSerif"/>
                        </a:rPr>
                        <a:t>177</a:t>
                      </a:r>
                    </a:p>
                  </a:txBody>
                  <a:tcPr marL="9525" marR="9525" marT="9525" marB="0">
                    <a:lnL>
                      <a:noFill/>
                    </a:lnL>
                    <a:lnR>
                      <a:noFill/>
                    </a:lnR>
                    <a:lnT>
                      <a:noFill/>
                    </a:lnT>
                    <a:lnB>
                      <a:noFill/>
                    </a:lnB>
                    <a:solidFill>
                      <a:srgbClr val="C5D9F1"/>
                    </a:solidFill>
                  </a:tcPr>
                </a:tc>
                <a:tc>
                  <a:txBody>
                    <a:bodyPr/>
                    <a:lstStyle/>
                    <a:p>
                      <a:pPr algn="ctr" fontAlgn="t"/>
                      <a:r>
                        <a:rPr lang="es-ES" sz="800" b="0" i="0" u="none" strike="noStrike" dirty="0">
                          <a:solidFill>
                            <a:srgbClr val="000000"/>
                          </a:solidFill>
                          <a:effectLst/>
                          <a:latin typeface="SansSerif"/>
                        </a:rPr>
                        <a:t>97.094.625,55</a:t>
                      </a:r>
                    </a:p>
                  </a:txBody>
                  <a:tcPr marL="9525" marR="9525" marT="9525" marB="0">
                    <a:lnL>
                      <a:noFill/>
                    </a:lnL>
                    <a:lnR>
                      <a:noFill/>
                    </a:lnR>
                    <a:lnT>
                      <a:noFill/>
                    </a:lnT>
                    <a:lnB>
                      <a:noFill/>
                    </a:lnB>
                    <a:solidFill>
                      <a:srgbClr val="C5D9F1"/>
                    </a:solidFill>
                  </a:tcPr>
                </a:tc>
                <a:tc>
                  <a:txBody>
                    <a:bodyPr/>
                    <a:lstStyle/>
                    <a:p>
                      <a:pPr algn="ctr" fontAlgn="t"/>
                      <a:r>
                        <a:rPr lang="es-ES" sz="800" b="0" i="0" u="none" strike="noStrike">
                          <a:solidFill>
                            <a:srgbClr val="000000"/>
                          </a:solidFill>
                          <a:effectLst/>
                          <a:latin typeface="SansSerif"/>
                        </a:rPr>
                        <a:t>258.872.507,40</a:t>
                      </a:r>
                    </a:p>
                  </a:txBody>
                  <a:tcPr marL="9525" marR="9525" marT="9525" marB="0">
                    <a:lnL>
                      <a:noFill/>
                    </a:lnL>
                    <a:lnR>
                      <a:noFill/>
                    </a:lnR>
                    <a:lnT>
                      <a:noFill/>
                    </a:lnT>
                    <a:lnB>
                      <a:noFill/>
                    </a:lnB>
                    <a:solidFill>
                      <a:srgbClr val="C5D9F1"/>
                    </a:solidFill>
                  </a:tcPr>
                </a:tc>
                <a:tc>
                  <a:txBody>
                    <a:bodyPr/>
                    <a:lstStyle/>
                    <a:p>
                      <a:pPr algn="ctr" fontAlgn="t"/>
                      <a:r>
                        <a:rPr lang="es-ES" sz="800" b="0" i="0" u="none" strike="noStrike">
                          <a:solidFill>
                            <a:srgbClr val="000000"/>
                          </a:solidFill>
                          <a:effectLst/>
                          <a:latin typeface="SansSerif"/>
                        </a:rPr>
                        <a:t>2,67</a:t>
                      </a:r>
                    </a:p>
                  </a:txBody>
                  <a:tcPr marL="9525" marR="9525" marT="9525" marB="0">
                    <a:lnL>
                      <a:noFill/>
                    </a:lnL>
                    <a:lnR>
                      <a:noFill/>
                    </a:lnR>
                    <a:lnT>
                      <a:noFill/>
                    </a:lnT>
                    <a:lnB>
                      <a:noFill/>
                    </a:lnB>
                    <a:solidFill>
                      <a:srgbClr val="C5D9F1"/>
                    </a:solidFill>
                  </a:tcPr>
                </a:tc>
              </a:tr>
              <a:tr h="163343">
                <a:tc>
                  <a:txBody>
                    <a:bodyPr/>
                    <a:lstStyle/>
                    <a:p>
                      <a:pPr algn="ctr" fontAlgn="t"/>
                      <a:r>
                        <a:rPr lang="es-ES" sz="800" b="0" i="0" u="none" strike="noStrike">
                          <a:solidFill>
                            <a:srgbClr val="000000"/>
                          </a:solidFill>
                          <a:effectLst/>
                          <a:latin typeface="SansSerif"/>
                        </a:rPr>
                        <a:t>2.013</a:t>
                      </a:r>
                    </a:p>
                  </a:txBody>
                  <a:tcPr marL="9525" marR="9525" marT="9525" marB="0">
                    <a:lnL>
                      <a:noFill/>
                    </a:lnL>
                    <a:lnR>
                      <a:noFill/>
                    </a:lnR>
                    <a:lnT>
                      <a:noFill/>
                    </a:lnT>
                    <a:lnB>
                      <a:noFill/>
                    </a:lnB>
                    <a:solidFill>
                      <a:srgbClr val="FFFFFF"/>
                    </a:solidFill>
                  </a:tcPr>
                </a:tc>
                <a:tc>
                  <a:txBody>
                    <a:bodyPr/>
                    <a:lstStyle/>
                    <a:p>
                      <a:pPr algn="ctr" fontAlgn="t"/>
                      <a:r>
                        <a:rPr lang="es-ES" sz="800" b="0" i="0" u="none" strike="noStrike">
                          <a:solidFill>
                            <a:srgbClr val="000000"/>
                          </a:solidFill>
                          <a:effectLst/>
                          <a:latin typeface="SansSerif"/>
                        </a:rPr>
                        <a:t>9.240</a:t>
                      </a:r>
                    </a:p>
                  </a:txBody>
                  <a:tcPr marL="9525" marR="9525" marT="9525" marB="0">
                    <a:lnL>
                      <a:noFill/>
                    </a:lnL>
                    <a:lnR>
                      <a:noFill/>
                    </a:lnR>
                    <a:lnT>
                      <a:noFill/>
                    </a:lnT>
                    <a:lnB>
                      <a:noFill/>
                    </a:lnB>
                    <a:solidFill>
                      <a:srgbClr val="FFFFFF"/>
                    </a:solidFill>
                  </a:tcPr>
                </a:tc>
                <a:tc>
                  <a:txBody>
                    <a:bodyPr/>
                    <a:lstStyle/>
                    <a:p>
                      <a:pPr algn="ctr" fontAlgn="t"/>
                      <a:r>
                        <a:rPr lang="es-ES" sz="800" b="0" i="0" u="none" strike="noStrike">
                          <a:solidFill>
                            <a:srgbClr val="000000"/>
                          </a:solidFill>
                          <a:effectLst/>
                          <a:latin typeface="SansSerif"/>
                        </a:rPr>
                        <a:t>163</a:t>
                      </a:r>
                    </a:p>
                  </a:txBody>
                  <a:tcPr marL="9525" marR="9525" marT="9525" marB="0">
                    <a:lnL>
                      <a:noFill/>
                    </a:lnL>
                    <a:lnR>
                      <a:noFill/>
                    </a:lnR>
                    <a:lnT>
                      <a:noFill/>
                    </a:lnT>
                    <a:lnB>
                      <a:noFill/>
                    </a:lnB>
                    <a:solidFill>
                      <a:srgbClr val="FFFFFF"/>
                    </a:solidFill>
                  </a:tcPr>
                </a:tc>
                <a:tc>
                  <a:txBody>
                    <a:bodyPr/>
                    <a:lstStyle/>
                    <a:p>
                      <a:pPr algn="ctr" fontAlgn="t"/>
                      <a:r>
                        <a:rPr lang="es-ES" sz="800" b="0" i="0" u="none" strike="noStrike">
                          <a:solidFill>
                            <a:srgbClr val="000000"/>
                          </a:solidFill>
                          <a:effectLst/>
                          <a:latin typeface="SansSerif"/>
                        </a:rPr>
                        <a:t>83.916.131,87</a:t>
                      </a:r>
                    </a:p>
                  </a:txBody>
                  <a:tcPr marL="9525" marR="9525" marT="9525" marB="0">
                    <a:lnL>
                      <a:noFill/>
                    </a:lnL>
                    <a:lnR>
                      <a:noFill/>
                    </a:lnR>
                    <a:lnT>
                      <a:noFill/>
                    </a:lnT>
                    <a:lnB>
                      <a:noFill/>
                    </a:lnB>
                    <a:solidFill>
                      <a:srgbClr val="FFFFFF"/>
                    </a:solidFill>
                  </a:tcPr>
                </a:tc>
                <a:tc>
                  <a:txBody>
                    <a:bodyPr/>
                    <a:lstStyle/>
                    <a:p>
                      <a:pPr algn="ctr" fontAlgn="t"/>
                      <a:r>
                        <a:rPr lang="es-ES" sz="800" b="0" i="0" u="none" strike="noStrike" dirty="0">
                          <a:solidFill>
                            <a:srgbClr val="000000"/>
                          </a:solidFill>
                          <a:effectLst/>
                          <a:latin typeface="SansSerif"/>
                        </a:rPr>
                        <a:t>205.695.269,03</a:t>
                      </a:r>
                    </a:p>
                  </a:txBody>
                  <a:tcPr marL="9525" marR="9525" marT="9525" marB="0">
                    <a:lnL>
                      <a:noFill/>
                    </a:lnL>
                    <a:lnR>
                      <a:noFill/>
                    </a:lnR>
                    <a:lnT>
                      <a:noFill/>
                    </a:lnT>
                    <a:lnB>
                      <a:noFill/>
                    </a:lnB>
                    <a:solidFill>
                      <a:srgbClr val="FFFFFF"/>
                    </a:solidFill>
                  </a:tcPr>
                </a:tc>
                <a:tc>
                  <a:txBody>
                    <a:bodyPr/>
                    <a:lstStyle/>
                    <a:p>
                      <a:pPr algn="ctr" fontAlgn="t"/>
                      <a:r>
                        <a:rPr lang="es-ES" sz="800" b="0" i="0" u="none" strike="noStrike">
                          <a:solidFill>
                            <a:srgbClr val="000000"/>
                          </a:solidFill>
                          <a:effectLst/>
                          <a:latin typeface="SansSerif"/>
                        </a:rPr>
                        <a:t>2,45</a:t>
                      </a:r>
                    </a:p>
                  </a:txBody>
                  <a:tcPr marL="9525" marR="9525" marT="9525" marB="0">
                    <a:lnL>
                      <a:noFill/>
                    </a:lnL>
                    <a:lnR>
                      <a:noFill/>
                    </a:lnR>
                    <a:lnT>
                      <a:noFill/>
                    </a:lnT>
                    <a:lnB>
                      <a:noFill/>
                    </a:lnB>
                    <a:solidFill>
                      <a:srgbClr val="FFFFFF"/>
                    </a:solidFill>
                  </a:tcPr>
                </a:tc>
              </a:tr>
              <a:tr h="163343">
                <a:tc>
                  <a:txBody>
                    <a:bodyPr/>
                    <a:lstStyle/>
                    <a:p>
                      <a:pPr algn="ctr" fontAlgn="t"/>
                      <a:r>
                        <a:rPr lang="es-ES" sz="800" b="0" i="0" u="none" strike="noStrike">
                          <a:solidFill>
                            <a:srgbClr val="000000"/>
                          </a:solidFill>
                          <a:effectLst/>
                          <a:latin typeface="SansSerif"/>
                        </a:rPr>
                        <a:t>2.014</a:t>
                      </a:r>
                    </a:p>
                  </a:txBody>
                  <a:tcPr marL="9525" marR="9525" marT="9525" marB="0">
                    <a:lnL>
                      <a:noFill/>
                    </a:lnL>
                    <a:lnR>
                      <a:noFill/>
                    </a:lnR>
                    <a:lnT>
                      <a:noFill/>
                    </a:lnT>
                    <a:lnB>
                      <a:noFill/>
                    </a:lnB>
                    <a:solidFill>
                      <a:srgbClr val="C5D9F1"/>
                    </a:solidFill>
                  </a:tcPr>
                </a:tc>
                <a:tc>
                  <a:txBody>
                    <a:bodyPr/>
                    <a:lstStyle/>
                    <a:p>
                      <a:pPr algn="ctr" fontAlgn="t"/>
                      <a:r>
                        <a:rPr lang="es-ES" sz="800" b="0" i="0" u="none" strike="noStrike">
                          <a:solidFill>
                            <a:srgbClr val="000000"/>
                          </a:solidFill>
                          <a:effectLst/>
                          <a:latin typeface="SansSerif"/>
                        </a:rPr>
                        <a:t>9.667</a:t>
                      </a:r>
                    </a:p>
                  </a:txBody>
                  <a:tcPr marL="9525" marR="9525" marT="9525" marB="0">
                    <a:lnL>
                      <a:noFill/>
                    </a:lnL>
                    <a:lnR>
                      <a:noFill/>
                    </a:lnR>
                    <a:lnT>
                      <a:noFill/>
                    </a:lnT>
                    <a:lnB>
                      <a:noFill/>
                    </a:lnB>
                    <a:solidFill>
                      <a:srgbClr val="C5D9F1"/>
                    </a:solidFill>
                  </a:tcPr>
                </a:tc>
                <a:tc>
                  <a:txBody>
                    <a:bodyPr/>
                    <a:lstStyle/>
                    <a:p>
                      <a:pPr algn="ctr" fontAlgn="t"/>
                      <a:r>
                        <a:rPr lang="es-ES" sz="800" b="0" i="0" u="none" strike="noStrike">
                          <a:solidFill>
                            <a:srgbClr val="000000"/>
                          </a:solidFill>
                          <a:effectLst/>
                          <a:latin typeface="SansSerif"/>
                        </a:rPr>
                        <a:t>142</a:t>
                      </a:r>
                    </a:p>
                  </a:txBody>
                  <a:tcPr marL="9525" marR="9525" marT="9525" marB="0">
                    <a:lnL>
                      <a:noFill/>
                    </a:lnL>
                    <a:lnR>
                      <a:noFill/>
                    </a:lnR>
                    <a:lnT>
                      <a:noFill/>
                    </a:lnT>
                    <a:lnB>
                      <a:noFill/>
                    </a:lnB>
                    <a:solidFill>
                      <a:srgbClr val="C5D9F1"/>
                    </a:solidFill>
                  </a:tcPr>
                </a:tc>
                <a:tc>
                  <a:txBody>
                    <a:bodyPr/>
                    <a:lstStyle/>
                    <a:p>
                      <a:pPr algn="ctr" fontAlgn="t"/>
                      <a:r>
                        <a:rPr lang="es-ES" sz="800" b="0" i="0" u="none" strike="noStrike">
                          <a:solidFill>
                            <a:srgbClr val="000000"/>
                          </a:solidFill>
                          <a:effectLst/>
                          <a:latin typeface="SansSerif"/>
                        </a:rPr>
                        <a:t>93.487.340,19</a:t>
                      </a:r>
                    </a:p>
                  </a:txBody>
                  <a:tcPr marL="9525" marR="9525" marT="9525" marB="0">
                    <a:lnL>
                      <a:noFill/>
                    </a:lnL>
                    <a:lnR>
                      <a:noFill/>
                    </a:lnR>
                    <a:lnT>
                      <a:noFill/>
                    </a:lnT>
                    <a:lnB>
                      <a:noFill/>
                    </a:lnB>
                    <a:solidFill>
                      <a:srgbClr val="C5D9F1"/>
                    </a:solidFill>
                  </a:tcPr>
                </a:tc>
                <a:tc>
                  <a:txBody>
                    <a:bodyPr/>
                    <a:lstStyle/>
                    <a:p>
                      <a:pPr algn="ctr" fontAlgn="t"/>
                      <a:r>
                        <a:rPr lang="es-ES" sz="800" b="0" i="0" u="none" strike="noStrike" dirty="0">
                          <a:solidFill>
                            <a:srgbClr val="000000"/>
                          </a:solidFill>
                          <a:effectLst/>
                          <a:latin typeface="SansSerif"/>
                        </a:rPr>
                        <a:t>211.040.417,20</a:t>
                      </a:r>
                    </a:p>
                  </a:txBody>
                  <a:tcPr marL="9525" marR="9525" marT="9525" marB="0">
                    <a:lnL>
                      <a:noFill/>
                    </a:lnL>
                    <a:lnR>
                      <a:noFill/>
                    </a:lnR>
                    <a:lnT>
                      <a:noFill/>
                    </a:lnT>
                    <a:lnB>
                      <a:noFill/>
                    </a:lnB>
                    <a:solidFill>
                      <a:srgbClr val="C5D9F1"/>
                    </a:solidFill>
                  </a:tcPr>
                </a:tc>
                <a:tc>
                  <a:txBody>
                    <a:bodyPr/>
                    <a:lstStyle/>
                    <a:p>
                      <a:pPr algn="ctr" fontAlgn="t"/>
                      <a:r>
                        <a:rPr lang="es-ES" sz="800" b="0" i="0" u="none" strike="noStrike">
                          <a:solidFill>
                            <a:srgbClr val="000000"/>
                          </a:solidFill>
                          <a:effectLst/>
                          <a:latin typeface="SansSerif"/>
                        </a:rPr>
                        <a:t>2,26</a:t>
                      </a:r>
                    </a:p>
                  </a:txBody>
                  <a:tcPr marL="9525" marR="9525" marT="9525" marB="0">
                    <a:lnL>
                      <a:noFill/>
                    </a:lnL>
                    <a:lnR>
                      <a:noFill/>
                    </a:lnR>
                    <a:lnT>
                      <a:noFill/>
                    </a:lnT>
                    <a:lnB>
                      <a:noFill/>
                    </a:lnB>
                    <a:solidFill>
                      <a:srgbClr val="C5D9F1"/>
                    </a:solidFill>
                  </a:tcPr>
                </a:tc>
              </a:tr>
              <a:tr h="163343">
                <a:tc>
                  <a:txBody>
                    <a:bodyPr/>
                    <a:lstStyle/>
                    <a:p>
                      <a:pPr algn="ctr" fontAlgn="t"/>
                      <a:r>
                        <a:rPr lang="es-ES" sz="800" b="0" i="0" u="none" strike="noStrike">
                          <a:solidFill>
                            <a:srgbClr val="000000"/>
                          </a:solidFill>
                          <a:effectLst/>
                          <a:latin typeface="SansSerif"/>
                        </a:rPr>
                        <a:t>2.015</a:t>
                      </a:r>
                    </a:p>
                  </a:txBody>
                  <a:tcPr marL="9525" marR="9525" marT="9525" marB="0">
                    <a:lnL>
                      <a:noFill/>
                    </a:lnL>
                    <a:lnR>
                      <a:noFill/>
                    </a:lnR>
                    <a:lnT>
                      <a:noFill/>
                    </a:lnT>
                    <a:lnB>
                      <a:noFill/>
                    </a:lnB>
                    <a:solidFill>
                      <a:srgbClr val="FFFFFF"/>
                    </a:solidFill>
                  </a:tcPr>
                </a:tc>
                <a:tc>
                  <a:txBody>
                    <a:bodyPr/>
                    <a:lstStyle/>
                    <a:p>
                      <a:pPr algn="ctr" fontAlgn="t"/>
                      <a:r>
                        <a:rPr lang="es-ES" sz="800" b="0" i="0" u="none" strike="noStrike">
                          <a:solidFill>
                            <a:srgbClr val="000000"/>
                          </a:solidFill>
                          <a:effectLst/>
                          <a:latin typeface="SansSerif"/>
                        </a:rPr>
                        <a:t>10.103</a:t>
                      </a:r>
                    </a:p>
                  </a:txBody>
                  <a:tcPr marL="9525" marR="9525" marT="9525" marB="0">
                    <a:lnL>
                      <a:noFill/>
                    </a:lnL>
                    <a:lnR>
                      <a:noFill/>
                    </a:lnR>
                    <a:lnT>
                      <a:noFill/>
                    </a:lnT>
                    <a:lnB>
                      <a:noFill/>
                    </a:lnB>
                    <a:solidFill>
                      <a:srgbClr val="FFFFFF"/>
                    </a:solidFill>
                  </a:tcPr>
                </a:tc>
                <a:tc>
                  <a:txBody>
                    <a:bodyPr/>
                    <a:lstStyle/>
                    <a:p>
                      <a:pPr algn="ctr" fontAlgn="t"/>
                      <a:r>
                        <a:rPr lang="es-ES" sz="800" b="0" i="0" u="none" strike="noStrike">
                          <a:solidFill>
                            <a:srgbClr val="000000"/>
                          </a:solidFill>
                          <a:effectLst/>
                          <a:latin typeface="SansSerif"/>
                        </a:rPr>
                        <a:t>145</a:t>
                      </a:r>
                    </a:p>
                  </a:txBody>
                  <a:tcPr marL="9525" marR="9525" marT="9525" marB="0">
                    <a:lnL>
                      <a:noFill/>
                    </a:lnL>
                    <a:lnR>
                      <a:noFill/>
                    </a:lnR>
                    <a:lnT>
                      <a:noFill/>
                    </a:lnT>
                    <a:lnB>
                      <a:noFill/>
                    </a:lnB>
                    <a:solidFill>
                      <a:srgbClr val="FFFFFF"/>
                    </a:solidFill>
                  </a:tcPr>
                </a:tc>
                <a:tc>
                  <a:txBody>
                    <a:bodyPr/>
                    <a:lstStyle/>
                    <a:p>
                      <a:pPr algn="ctr" fontAlgn="t"/>
                      <a:r>
                        <a:rPr lang="es-ES" sz="800" b="0" i="0" u="none" strike="noStrike" dirty="0">
                          <a:solidFill>
                            <a:srgbClr val="000000"/>
                          </a:solidFill>
                          <a:effectLst/>
                          <a:latin typeface="SansSerif"/>
                        </a:rPr>
                        <a:t>93.661.383,86</a:t>
                      </a:r>
                    </a:p>
                  </a:txBody>
                  <a:tcPr marL="9525" marR="9525" marT="9525" marB="0">
                    <a:lnL>
                      <a:noFill/>
                    </a:lnL>
                    <a:lnR>
                      <a:noFill/>
                    </a:lnR>
                    <a:lnT>
                      <a:noFill/>
                    </a:lnT>
                    <a:lnB>
                      <a:noFill/>
                    </a:lnB>
                    <a:solidFill>
                      <a:srgbClr val="FFFFFF"/>
                    </a:solidFill>
                  </a:tcPr>
                </a:tc>
                <a:tc>
                  <a:txBody>
                    <a:bodyPr/>
                    <a:lstStyle/>
                    <a:p>
                      <a:pPr algn="ctr" fontAlgn="t"/>
                      <a:r>
                        <a:rPr lang="es-ES" sz="800" b="0" i="0" u="none" strike="noStrike" dirty="0">
                          <a:solidFill>
                            <a:srgbClr val="000000"/>
                          </a:solidFill>
                          <a:effectLst/>
                          <a:latin typeface="SansSerif"/>
                        </a:rPr>
                        <a:t>240.459.361,41</a:t>
                      </a:r>
                    </a:p>
                  </a:txBody>
                  <a:tcPr marL="9525" marR="9525" marT="9525" marB="0">
                    <a:lnL>
                      <a:noFill/>
                    </a:lnL>
                    <a:lnR>
                      <a:noFill/>
                    </a:lnR>
                    <a:lnT>
                      <a:noFill/>
                    </a:lnT>
                    <a:lnB>
                      <a:noFill/>
                    </a:lnB>
                    <a:solidFill>
                      <a:srgbClr val="FFFFFF"/>
                    </a:solidFill>
                  </a:tcPr>
                </a:tc>
                <a:tc>
                  <a:txBody>
                    <a:bodyPr/>
                    <a:lstStyle/>
                    <a:p>
                      <a:pPr algn="ctr" fontAlgn="t"/>
                      <a:r>
                        <a:rPr lang="es-ES" sz="800" b="0" i="0" u="none" strike="noStrike">
                          <a:solidFill>
                            <a:srgbClr val="000000"/>
                          </a:solidFill>
                          <a:effectLst/>
                          <a:latin typeface="SansSerif"/>
                        </a:rPr>
                        <a:t>2,57</a:t>
                      </a:r>
                    </a:p>
                  </a:txBody>
                  <a:tcPr marL="9525" marR="9525" marT="9525" marB="0">
                    <a:lnL>
                      <a:noFill/>
                    </a:lnL>
                    <a:lnR>
                      <a:noFill/>
                    </a:lnR>
                    <a:lnT>
                      <a:noFill/>
                    </a:lnT>
                    <a:lnB>
                      <a:noFill/>
                    </a:lnB>
                    <a:solidFill>
                      <a:srgbClr val="FFFFFF"/>
                    </a:solidFill>
                  </a:tcPr>
                </a:tc>
              </a:tr>
              <a:tr h="163343">
                <a:tc>
                  <a:txBody>
                    <a:bodyPr/>
                    <a:lstStyle/>
                    <a:p>
                      <a:pPr algn="ctr" fontAlgn="t"/>
                      <a:r>
                        <a:rPr lang="es-ES" sz="800" b="0" i="0" u="none" strike="noStrike">
                          <a:solidFill>
                            <a:srgbClr val="000000"/>
                          </a:solidFill>
                          <a:effectLst/>
                          <a:latin typeface="SansSerif"/>
                        </a:rPr>
                        <a:t>2.016</a:t>
                      </a:r>
                    </a:p>
                  </a:txBody>
                  <a:tcPr marL="9525" marR="9525" marT="9525" marB="0">
                    <a:lnL>
                      <a:noFill/>
                    </a:lnL>
                    <a:lnR>
                      <a:noFill/>
                    </a:lnR>
                    <a:lnT>
                      <a:noFill/>
                    </a:lnT>
                    <a:lnB>
                      <a:noFill/>
                    </a:lnB>
                    <a:solidFill>
                      <a:srgbClr val="C5D9F1"/>
                    </a:solidFill>
                  </a:tcPr>
                </a:tc>
                <a:tc>
                  <a:txBody>
                    <a:bodyPr/>
                    <a:lstStyle/>
                    <a:p>
                      <a:pPr algn="ctr" fontAlgn="t"/>
                      <a:r>
                        <a:rPr lang="es-ES" sz="800" b="0" i="0" u="none" strike="noStrike">
                          <a:solidFill>
                            <a:srgbClr val="000000"/>
                          </a:solidFill>
                          <a:effectLst/>
                          <a:latin typeface="SansSerif"/>
                        </a:rPr>
                        <a:t>9.165</a:t>
                      </a:r>
                    </a:p>
                  </a:txBody>
                  <a:tcPr marL="9525" marR="9525" marT="9525" marB="0">
                    <a:lnL>
                      <a:noFill/>
                    </a:lnL>
                    <a:lnR>
                      <a:noFill/>
                    </a:lnR>
                    <a:lnT>
                      <a:noFill/>
                    </a:lnT>
                    <a:lnB>
                      <a:noFill/>
                    </a:lnB>
                    <a:solidFill>
                      <a:srgbClr val="C5D9F1"/>
                    </a:solidFill>
                  </a:tcPr>
                </a:tc>
                <a:tc>
                  <a:txBody>
                    <a:bodyPr/>
                    <a:lstStyle/>
                    <a:p>
                      <a:pPr algn="ctr" fontAlgn="t"/>
                      <a:r>
                        <a:rPr lang="es-ES" sz="800" b="0" i="0" u="none" strike="noStrike" dirty="0">
                          <a:solidFill>
                            <a:srgbClr val="000000"/>
                          </a:solidFill>
                          <a:effectLst/>
                          <a:latin typeface="SansSerif"/>
                        </a:rPr>
                        <a:t>137</a:t>
                      </a:r>
                    </a:p>
                  </a:txBody>
                  <a:tcPr marL="9525" marR="9525" marT="9525" marB="0">
                    <a:lnL>
                      <a:noFill/>
                    </a:lnL>
                    <a:lnR>
                      <a:noFill/>
                    </a:lnR>
                    <a:lnT>
                      <a:noFill/>
                    </a:lnT>
                    <a:lnB>
                      <a:noFill/>
                    </a:lnB>
                    <a:solidFill>
                      <a:srgbClr val="C5D9F1"/>
                    </a:solidFill>
                  </a:tcPr>
                </a:tc>
                <a:tc>
                  <a:txBody>
                    <a:bodyPr/>
                    <a:lstStyle/>
                    <a:p>
                      <a:pPr algn="ctr" fontAlgn="t"/>
                      <a:r>
                        <a:rPr lang="es-ES" sz="800" b="0" i="0" u="none" strike="noStrike">
                          <a:solidFill>
                            <a:srgbClr val="000000"/>
                          </a:solidFill>
                          <a:effectLst/>
                          <a:latin typeface="SansSerif"/>
                        </a:rPr>
                        <a:t>70.926.323,22</a:t>
                      </a:r>
                    </a:p>
                  </a:txBody>
                  <a:tcPr marL="9525" marR="9525" marT="9525" marB="0">
                    <a:lnL>
                      <a:noFill/>
                    </a:lnL>
                    <a:lnR>
                      <a:noFill/>
                    </a:lnR>
                    <a:lnT>
                      <a:noFill/>
                    </a:lnT>
                    <a:lnB>
                      <a:noFill/>
                    </a:lnB>
                    <a:solidFill>
                      <a:srgbClr val="C5D9F1"/>
                    </a:solidFill>
                  </a:tcPr>
                </a:tc>
                <a:tc>
                  <a:txBody>
                    <a:bodyPr/>
                    <a:lstStyle/>
                    <a:p>
                      <a:pPr algn="ctr" fontAlgn="t"/>
                      <a:r>
                        <a:rPr lang="es-ES" sz="800" b="0" i="0" u="none" strike="noStrike" dirty="0">
                          <a:solidFill>
                            <a:srgbClr val="000000"/>
                          </a:solidFill>
                          <a:effectLst/>
                          <a:latin typeface="SansSerif"/>
                        </a:rPr>
                        <a:t>215.717.508,98</a:t>
                      </a:r>
                    </a:p>
                  </a:txBody>
                  <a:tcPr marL="9525" marR="9525" marT="9525" marB="0">
                    <a:lnL>
                      <a:noFill/>
                    </a:lnL>
                    <a:lnR>
                      <a:noFill/>
                    </a:lnR>
                    <a:lnT>
                      <a:noFill/>
                    </a:lnT>
                    <a:lnB>
                      <a:noFill/>
                    </a:lnB>
                    <a:solidFill>
                      <a:srgbClr val="C5D9F1"/>
                    </a:solidFill>
                  </a:tcPr>
                </a:tc>
                <a:tc>
                  <a:txBody>
                    <a:bodyPr/>
                    <a:lstStyle/>
                    <a:p>
                      <a:pPr algn="ctr" fontAlgn="t"/>
                      <a:r>
                        <a:rPr lang="es-ES" sz="800" b="0" i="0" u="none" strike="noStrike">
                          <a:solidFill>
                            <a:srgbClr val="000000"/>
                          </a:solidFill>
                          <a:effectLst/>
                          <a:latin typeface="SansSerif"/>
                        </a:rPr>
                        <a:t>3,04</a:t>
                      </a:r>
                    </a:p>
                  </a:txBody>
                  <a:tcPr marL="9525" marR="9525" marT="9525" marB="0">
                    <a:lnL>
                      <a:noFill/>
                    </a:lnL>
                    <a:lnR>
                      <a:noFill/>
                    </a:lnR>
                    <a:lnT>
                      <a:noFill/>
                    </a:lnT>
                    <a:lnB>
                      <a:noFill/>
                    </a:lnB>
                    <a:solidFill>
                      <a:srgbClr val="C5D9F1"/>
                    </a:solidFill>
                  </a:tcPr>
                </a:tc>
              </a:tr>
              <a:tr h="163343">
                <a:tc>
                  <a:txBody>
                    <a:bodyPr/>
                    <a:lstStyle/>
                    <a:p>
                      <a:pPr algn="ctr" fontAlgn="t"/>
                      <a:r>
                        <a:rPr lang="es-ES" sz="800" b="0" i="0" u="none" strike="noStrike">
                          <a:solidFill>
                            <a:srgbClr val="000000"/>
                          </a:solidFill>
                          <a:effectLst/>
                          <a:latin typeface="SansSerif"/>
                        </a:rPr>
                        <a:t>2.017</a:t>
                      </a:r>
                    </a:p>
                  </a:txBody>
                  <a:tcPr marL="9525" marR="9525" marT="9525" marB="0">
                    <a:lnL>
                      <a:noFill/>
                    </a:lnL>
                    <a:lnR>
                      <a:noFill/>
                    </a:lnR>
                    <a:lnT>
                      <a:noFill/>
                    </a:lnT>
                    <a:lnB>
                      <a:noFill/>
                    </a:lnB>
                    <a:solidFill>
                      <a:srgbClr val="FFFFFF"/>
                    </a:solidFill>
                  </a:tcPr>
                </a:tc>
                <a:tc>
                  <a:txBody>
                    <a:bodyPr/>
                    <a:lstStyle/>
                    <a:p>
                      <a:pPr algn="ctr" fontAlgn="t"/>
                      <a:r>
                        <a:rPr lang="es-ES" sz="800" b="0" i="0" u="none" strike="noStrike" dirty="0">
                          <a:solidFill>
                            <a:srgbClr val="000000"/>
                          </a:solidFill>
                          <a:effectLst/>
                          <a:latin typeface="SansSerif"/>
                        </a:rPr>
                        <a:t>9.496</a:t>
                      </a:r>
                    </a:p>
                  </a:txBody>
                  <a:tcPr marL="9525" marR="9525" marT="9525" marB="0">
                    <a:lnL>
                      <a:noFill/>
                    </a:lnL>
                    <a:lnR>
                      <a:noFill/>
                    </a:lnR>
                    <a:lnT>
                      <a:noFill/>
                    </a:lnT>
                    <a:lnB>
                      <a:noFill/>
                    </a:lnB>
                    <a:solidFill>
                      <a:srgbClr val="FFFFFF"/>
                    </a:solidFill>
                  </a:tcPr>
                </a:tc>
                <a:tc>
                  <a:txBody>
                    <a:bodyPr/>
                    <a:lstStyle/>
                    <a:p>
                      <a:pPr algn="ctr" fontAlgn="t"/>
                      <a:r>
                        <a:rPr lang="es-ES" sz="800" b="0" i="0" u="none" strike="noStrike">
                          <a:solidFill>
                            <a:srgbClr val="000000"/>
                          </a:solidFill>
                          <a:effectLst/>
                          <a:latin typeface="SansSerif"/>
                        </a:rPr>
                        <a:t>149</a:t>
                      </a:r>
                    </a:p>
                  </a:txBody>
                  <a:tcPr marL="9525" marR="9525" marT="9525" marB="0">
                    <a:lnL>
                      <a:noFill/>
                    </a:lnL>
                    <a:lnR>
                      <a:noFill/>
                    </a:lnR>
                    <a:lnT>
                      <a:noFill/>
                    </a:lnT>
                    <a:lnB>
                      <a:noFill/>
                    </a:lnB>
                    <a:solidFill>
                      <a:srgbClr val="FFFFFF"/>
                    </a:solidFill>
                  </a:tcPr>
                </a:tc>
                <a:tc>
                  <a:txBody>
                    <a:bodyPr/>
                    <a:lstStyle/>
                    <a:p>
                      <a:pPr algn="ctr" fontAlgn="t"/>
                      <a:r>
                        <a:rPr lang="es-ES" sz="800" b="0" i="0" u="none" strike="noStrike" dirty="0">
                          <a:solidFill>
                            <a:srgbClr val="000000"/>
                          </a:solidFill>
                          <a:effectLst/>
                          <a:latin typeface="SansSerif"/>
                        </a:rPr>
                        <a:t>86.420.821,66</a:t>
                      </a:r>
                    </a:p>
                  </a:txBody>
                  <a:tcPr marL="9525" marR="9525" marT="9525" marB="0">
                    <a:lnL>
                      <a:noFill/>
                    </a:lnL>
                    <a:lnR>
                      <a:noFill/>
                    </a:lnR>
                    <a:lnT>
                      <a:noFill/>
                    </a:lnT>
                    <a:lnB>
                      <a:noFill/>
                    </a:lnB>
                    <a:solidFill>
                      <a:srgbClr val="FFFFFF"/>
                    </a:solidFill>
                  </a:tcPr>
                </a:tc>
                <a:tc>
                  <a:txBody>
                    <a:bodyPr/>
                    <a:lstStyle/>
                    <a:p>
                      <a:pPr algn="ctr" fontAlgn="t"/>
                      <a:r>
                        <a:rPr lang="es-ES" sz="800" b="0" i="0" u="none" strike="noStrike" dirty="0">
                          <a:solidFill>
                            <a:srgbClr val="000000"/>
                          </a:solidFill>
                          <a:effectLst/>
                          <a:latin typeface="SansSerif"/>
                        </a:rPr>
                        <a:t>248.351.003,35</a:t>
                      </a:r>
                    </a:p>
                  </a:txBody>
                  <a:tcPr marL="9525" marR="9525" marT="9525" marB="0">
                    <a:lnL>
                      <a:noFill/>
                    </a:lnL>
                    <a:lnR>
                      <a:noFill/>
                    </a:lnR>
                    <a:lnT>
                      <a:noFill/>
                    </a:lnT>
                    <a:lnB>
                      <a:noFill/>
                    </a:lnB>
                    <a:solidFill>
                      <a:srgbClr val="FFFFFF"/>
                    </a:solidFill>
                  </a:tcPr>
                </a:tc>
                <a:tc>
                  <a:txBody>
                    <a:bodyPr/>
                    <a:lstStyle/>
                    <a:p>
                      <a:pPr algn="ctr" fontAlgn="t"/>
                      <a:r>
                        <a:rPr lang="es-ES" sz="800" b="0" i="0" u="none" strike="noStrike" dirty="0">
                          <a:solidFill>
                            <a:srgbClr val="000000"/>
                          </a:solidFill>
                          <a:effectLst/>
                          <a:latin typeface="SansSerif"/>
                        </a:rPr>
                        <a:t>2,87</a:t>
                      </a:r>
                    </a:p>
                  </a:txBody>
                  <a:tcPr marL="9525" marR="9525" marT="9525" marB="0">
                    <a:lnL>
                      <a:noFill/>
                    </a:lnL>
                    <a:lnR>
                      <a:noFill/>
                    </a:lnR>
                    <a:lnT>
                      <a:noFill/>
                    </a:lnT>
                    <a:lnB>
                      <a:noFill/>
                    </a:lnB>
                    <a:solidFill>
                      <a:srgbClr val="FFFFFF"/>
                    </a:solidFill>
                  </a:tcPr>
                </a:tc>
              </a:tr>
              <a:tr h="163343">
                <a:tc>
                  <a:txBody>
                    <a:bodyPr/>
                    <a:lstStyle/>
                    <a:p>
                      <a:pPr algn="ctr" fontAlgn="t"/>
                      <a:r>
                        <a:rPr lang="es-ES" sz="800" b="0" i="0" u="none" strike="noStrike" dirty="0" smtClean="0">
                          <a:solidFill>
                            <a:srgbClr val="000000"/>
                          </a:solidFill>
                          <a:effectLst/>
                          <a:latin typeface="SansSerif"/>
                        </a:rPr>
                        <a:t>2018</a:t>
                      </a:r>
                      <a:endParaRPr lang="es-ES" sz="800" b="0" i="0" u="none" strike="noStrike" dirty="0">
                        <a:solidFill>
                          <a:srgbClr val="000000"/>
                        </a:solidFill>
                        <a:effectLst/>
                        <a:latin typeface="SansSerif"/>
                      </a:endParaRPr>
                    </a:p>
                  </a:txBody>
                  <a:tcPr marL="9525" marR="9525" marT="9525" marB="0">
                    <a:lnL>
                      <a:noFill/>
                    </a:lnL>
                    <a:lnR>
                      <a:noFill/>
                    </a:lnR>
                    <a:lnT>
                      <a:noFill/>
                    </a:lnT>
                    <a:lnB>
                      <a:noFill/>
                    </a:lnB>
                    <a:solidFill>
                      <a:srgbClr val="C5D9F1"/>
                    </a:solidFill>
                  </a:tcPr>
                </a:tc>
                <a:tc>
                  <a:txBody>
                    <a:bodyPr/>
                    <a:lstStyle/>
                    <a:p>
                      <a:pPr algn="ctr" fontAlgn="t"/>
                      <a:r>
                        <a:rPr lang="es-ES" sz="800" b="0" i="0" u="none" strike="noStrike">
                          <a:solidFill>
                            <a:srgbClr val="000000"/>
                          </a:solidFill>
                          <a:effectLst/>
                          <a:latin typeface="SansSerif"/>
                        </a:rPr>
                        <a:t>8.923</a:t>
                      </a:r>
                    </a:p>
                  </a:txBody>
                  <a:tcPr marL="9525" marR="9525" marT="9525" marB="0">
                    <a:lnL>
                      <a:noFill/>
                    </a:lnL>
                    <a:lnR>
                      <a:noFill/>
                    </a:lnR>
                    <a:lnT>
                      <a:noFill/>
                    </a:lnT>
                    <a:lnB>
                      <a:noFill/>
                    </a:lnB>
                    <a:solidFill>
                      <a:srgbClr val="C5D9F1"/>
                    </a:solidFill>
                  </a:tcPr>
                </a:tc>
                <a:tc>
                  <a:txBody>
                    <a:bodyPr/>
                    <a:lstStyle/>
                    <a:p>
                      <a:pPr algn="ctr" fontAlgn="t"/>
                      <a:r>
                        <a:rPr lang="es-ES" sz="800" b="0" i="0" u="none" strike="noStrike">
                          <a:solidFill>
                            <a:srgbClr val="000000"/>
                          </a:solidFill>
                          <a:effectLst/>
                          <a:latin typeface="SansSerif"/>
                        </a:rPr>
                        <a:t>146</a:t>
                      </a:r>
                    </a:p>
                  </a:txBody>
                  <a:tcPr marL="9525" marR="9525" marT="9525" marB="0">
                    <a:lnL>
                      <a:noFill/>
                    </a:lnL>
                    <a:lnR>
                      <a:noFill/>
                    </a:lnR>
                    <a:lnT>
                      <a:noFill/>
                    </a:lnT>
                    <a:lnB>
                      <a:noFill/>
                    </a:lnB>
                    <a:solidFill>
                      <a:srgbClr val="C5D9F1"/>
                    </a:solidFill>
                  </a:tcPr>
                </a:tc>
                <a:tc>
                  <a:txBody>
                    <a:bodyPr/>
                    <a:lstStyle/>
                    <a:p>
                      <a:pPr algn="ctr" fontAlgn="t"/>
                      <a:r>
                        <a:rPr lang="es-ES" sz="800" b="0" i="0" u="none" strike="noStrike">
                          <a:solidFill>
                            <a:srgbClr val="000000"/>
                          </a:solidFill>
                          <a:effectLst/>
                          <a:latin typeface="SansSerif"/>
                        </a:rPr>
                        <a:t>75.106.868,82</a:t>
                      </a:r>
                    </a:p>
                  </a:txBody>
                  <a:tcPr marL="9525" marR="9525" marT="9525" marB="0">
                    <a:lnL>
                      <a:noFill/>
                    </a:lnL>
                    <a:lnR>
                      <a:noFill/>
                    </a:lnR>
                    <a:lnT>
                      <a:noFill/>
                    </a:lnT>
                    <a:lnB>
                      <a:noFill/>
                    </a:lnB>
                    <a:solidFill>
                      <a:srgbClr val="C5D9F1"/>
                    </a:solidFill>
                  </a:tcPr>
                </a:tc>
                <a:tc>
                  <a:txBody>
                    <a:bodyPr/>
                    <a:lstStyle/>
                    <a:p>
                      <a:pPr algn="ctr" fontAlgn="t"/>
                      <a:r>
                        <a:rPr lang="es-ES" sz="800" b="0" i="0" u="none" strike="noStrike" dirty="0">
                          <a:solidFill>
                            <a:srgbClr val="000000"/>
                          </a:solidFill>
                          <a:effectLst/>
                          <a:latin typeface="SansSerif"/>
                        </a:rPr>
                        <a:t>236.926.718,39</a:t>
                      </a:r>
                    </a:p>
                  </a:txBody>
                  <a:tcPr marL="9525" marR="9525" marT="9525" marB="0">
                    <a:lnL>
                      <a:noFill/>
                    </a:lnL>
                    <a:lnR>
                      <a:noFill/>
                    </a:lnR>
                    <a:lnT>
                      <a:noFill/>
                    </a:lnT>
                    <a:lnB>
                      <a:noFill/>
                    </a:lnB>
                    <a:solidFill>
                      <a:srgbClr val="C5D9F1"/>
                    </a:solidFill>
                  </a:tcPr>
                </a:tc>
                <a:tc>
                  <a:txBody>
                    <a:bodyPr/>
                    <a:lstStyle/>
                    <a:p>
                      <a:pPr algn="ctr" fontAlgn="t"/>
                      <a:r>
                        <a:rPr lang="es-ES" sz="800" b="0" i="0" u="none" strike="noStrike">
                          <a:solidFill>
                            <a:srgbClr val="000000"/>
                          </a:solidFill>
                          <a:effectLst/>
                          <a:latin typeface="SansSerif"/>
                        </a:rPr>
                        <a:t>3,15</a:t>
                      </a:r>
                    </a:p>
                  </a:txBody>
                  <a:tcPr marL="9525" marR="9525" marT="9525" marB="0">
                    <a:lnL>
                      <a:noFill/>
                    </a:lnL>
                    <a:lnR>
                      <a:noFill/>
                    </a:lnR>
                    <a:lnT>
                      <a:noFill/>
                    </a:lnT>
                    <a:lnB>
                      <a:noFill/>
                    </a:lnB>
                    <a:solidFill>
                      <a:srgbClr val="C5D9F1"/>
                    </a:solidFill>
                  </a:tcPr>
                </a:tc>
              </a:tr>
              <a:tr h="163343">
                <a:tc>
                  <a:txBody>
                    <a:bodyPr/>
                    <a:lstStyle/>
                    <a:p>
                      <a:pPr algn="ctr" fontAlgn="t"/>
                      <a:r>
                        <a:rPr lang="es-ES" sz="800" b="0" i="0" u="none" strike="noStrike" dirty="0" smtClean="0">
                          <a:solidFill>
                            <a:schemeClr val="tx1"/>
                          </a:solidFill>
                          <a:effectLst/>
                          <a:latin typeface="SansSerif"/>
                        </a:rPr>
                        <a:t>2019*</a:t>
                      </a:r>
                      <a:endParaRPr lang="es-ES" sz="800" b="0" i="0" u="none" strike="noStrike" dirty="0">
                        <a:solidFill>
                          <a:schemeClr val="tx1"/>
                        </a:solidFill>
                        <a:effectLst/>
                        <a:latin typeface="SansSerif"/>
                      </a:endParaRPr>
                    </a:p>
                  </a:txBody>
                  <a:tcPr marL="9525" marR="9525" marT="9525" marB="0">
                    <a:lnL>
                      <a:noFill/>
                    </a:lnL>
                    <a:lnR>
                      <a:noFill/>
                    </a:lnR>
                    <a:lnT>
                      <a:noFill/>
                    </a:lnT>
                    <a:lnB>
                      <a:noFill/>
                    </a:lnB>
                    <a:solidFill>
                      <a:schemeClr val="bg1"/>
                    </a:solidFill>
                  </a:tcPr>
                </a:tc>
                <a:tc>
                  <a:txBody>
                    <a:bodyPr/>
                    <a:lstStyle/>
                    <a:p>
                      <a:pPr algn="ctr" fontAlgn="t"/>
                      <a:r>
                        <a:rPr lang="es-ES" sz="800" b="0" i="0" u="none" strike="noStrike">
                          <a:solidFill>
                            <a:srgbClr val="000000"/>
                          </a:solidFill>
                          <a:effectLst/>
                          <a:latin typeface="SansSerif"/>
                        </a:rPr>
                        <a:t>8.019</a:t>
                      </a:r>
                    </a:p>
                  </a:txBody>
                  <a:tcPr marL="9525" marR="9525" marT="9525" marB="0">
                    <a:lnL>
                      <a:noFill/>
                    </a:lnL>
                    <a:lnR>
                      <a:noFill/>
                    </a:lnR>
                    <a:lnT>
                      <a:noFill/>
                    </a:lnT>
                    <a:lnB>
                      <a:noFill/>
                    </a:lnB>
                    <a:solidFill>
                      <a:schemeClr val="bg1"/>
                    </a:solidFill>
                  </a:tcPr>
                </a:tc>
                <a:tc>
                  <a:txBody>
                    <a:bodyPr/>
                    <a:lstStyle/>
                    <a:p>
                      <a:pPr algn="ctr" fontAlgn="t"/>
                      <a:r>
                        <a:rPr lang="es-ES" sz="800" b="0" i="0" u="none" strike="noStrike">
                          <a:solidFill>
                            <a:srgbClr val="000000"/>
                          </a:solidFill>
                          <a:effectLst/>
                          <a:latin typeface="SansSerif"/>
                        </a:rPr>
                        <a:t>149</a:t>
                      </a:r>
                    </a:p>
                  </a:txBody>
                  <a:tcPr marL="9525" marR="9525" marT="9525" marB="0">
                    <a:lnL>
                      <a:noFill/>
                    </a:lnL>
                    <a:lnR>
                      <a:noFill/>
                    </a:lnR>
                    <a:lnT>
                      <a:noFill/>
                    </a:lnT>
                    <a:lnB>
                      <a:noFill/>
                    </a:lnB>
                    <a:solidFill>
                      <a:schemeClr val="bg1"/>
                    </a:solidFill>
                  </a:tcPr>
                </a:tc>
                <a:tc>
                  <a:txBody>
                    <a:bodyPr/>
                    <a:lstStyle/>
                    <a:p>
                      <a:pPr algn="ctr" fontAlgn="t"/>
                      <a:r>
                        <a:rPr lang="es-ES" sz="800" b="0" i="0" u="none" strike="noStrike">
                          <a:solidFill>
                            <a:srgbClr val="000000"/>
                          </a:solidFill>
                          <a:effectLst/>
                          <a:latin typeface="SansSerif"/>
                        </a:rPr>
                        <a:t>52.851.671,15</a:t>
                      </a:r>
                    </a:p>
                  </a:txBody>
                  <a:tcPr marL="9525" marR="9525" marT="9525" marB="0">
                    <a:lnL>
                      <a:noFill/>
                    </a:lnL>
                    <a:lnR>
                      <a:noFill/>
                    </a:lnR>
                    <a:lnT>
                      <a:noFill/>
                    </a:lnT>
                    <a:lnB>
                      <a:noFill/>
                    </a:lnB>
                    <a:solidFill>
                      <a:schemeClr val="bg1"/>
                    </a:solidFill>
                  </a:tcPr>
                </a:tc>
                <a:tc>
                  <a:txBody>
                    <a:bodyPr/>
                    <a:lstStyle/>
                    <a:p>
                      <a:pPr algn="ctr" fontAlgn="t"/>
                      <a:r>
                        <a:rPr lang="es-ES" sz="800" b="0" i="0" u="none" strike="noStrike" dirty="0">
                          <a:solidFill>
                            <a:srgbClr val="000000"/>
                          </a:solidFill>
                          <a:effectLst/>
                          <a:latin typeface="SansSerif"/>
                        </a:rPr>
                        <a:t>166.289.697,54</a:t>
                      </a:r>
                    </a:p>
                  </a:txBody>
                  <a:tcPr marL="9525" marR="9525" marT="9525" marB="0">
                    <a:lnL>
                      <a:noFill/>
                    </a:lnL>
                    <a:lnR>
                      <a:noFill/>
                    </a:lnR>
                    <a:lnT>
                      <a:noFill/>
                    </a:lnT>
                    <a:lnB>
                      <a:noFill/>
                    </a:lnB>
                    <a:solidFill>
                      <a:schemeClr val="bg1"/>
                    </a:solidFill>
                  </a:tcPr>
                </a:tc>
                <a:tc>
                  <a:txBody>
                    <a:bodyPr/>
                    <a:lstStyle/>
                    <a:p>
                      <a:pPr algn="ctr" fontAlgn="t"/>
                      <a:r>
                        <a:rPr lang="es-ES" sz="800" b="0" i="0" u="none" strike="noStrike" dirty="0">
                          <a:solidFill>
                            <a:srgbClr val="000000"/>
                          </a:solidFill>
                          <a:effectLst/>
                          <a:latin typeface="SansSerif"/>
                        </a:rPr>
                        <a:t>3,15</a:t>
                      </a:r>
                    </a:p>
                  </a:txBody>
                  <a:tcPr marL="9525" marR="9525" marT="9525" marB="0">
                    <a:lnL>
                      <a:noFill/>
                    </a:lnL>
                    <a:lnR>
                      <a:noFill/>
                    </a:lnR>
                    <a:lnT>
                      <a:noFill/>
                    </a:lnT>
                    <a:lnB>
                      <a:noFill/>
                    </a:lnB>
                    <a:solidFill>
                      <a:schemeClr val="bg1"/>
                    </a:solidFill>
                  </a:tcPr>
                </a:tc>
              </a:tr>
              <a:tr h="144907">
                <a:tc>
                  <a:txBody>
                    <a:bodyPr/>
                    <a:lstStyle/>
                    <a:p>
                      <a:pPr algn="l" fontAlgn="t"/>
                      <a:r>
                        <a:rPr lang="es-ES" sz="800" b="0" i="0" u="none" strike="noStrike">
                          <a:solidFill>
                            <a:srgbClr val="000000"/>
                          </a:solidFill>
                          <a:effectLst/>
                          <a:latin typeface="SansSerif"/>
                        </a:rPr>
                        <a:t> </a:t>
                      </a:r>
                    </a:p>
                  </a:txBody>
                  <a:tcPr marL="9525" marR="9525" marT="9525" marB="0">
                    <a:lnL>
                      <a:noFill/>
                    </a:lnL>
                    <a:lnR>
                      <a:noFill/>
                    </a:lnR>
                    <a:lnT>
                      <a:noFill/>
                    </a:lnT>
                    <a:lnB>
                      <a:noFill/>
                    </a:lnB>
                    <a:solidFill>
                      <a:srgbClr val="FFFFFF"/>
                    </a:solidFill>
                  </a:tcPr>
                </a:tc>
                <a:tc>
                  <a:txBody>
                    <a:bodyPr/>
                    <a:lstStyle/>
                    <a:p>
                      <a:pPr algn="l" fontAlgn="t"/>
                      <a:r>
                        <a:rPr lang="es-ES" sz="800" b="0" i="0" u="none" strike="noStrike" dirty="0">
                          <a:solidFill>
                            <a:srgbClr val="000000"/>
                          </a:solidFill>
                          <a:effectLst/>
                          <a:latin typeface="SansSerif"/>
                        </a:rPr>
                        <a:t> </a:t>
                      </a:r>
                    </a:p>
                  </a:txBody>
                  <a:tcPr marL="9525" marR="9525" marT="9525" marB="0">
                    <a:lnL>
                      <a:noFill/>
                    </a:lnL>
                    <a:lnR>
                      <a:noFill/>
                    </a:lnR>
                    <a:lnT>
                      <a:noFill/>
                    </a:lnT>
                    <a:lnB>
                      <a:noFill/>
                    </a:lnB>
                    <a:solidFill>
                      <a:srgbClr val="FFFFFF"/>
                    </a:solidFill>
                  </a:tcPr>
                </a:tc>
                <a:tc>
                  <a:txBody>
                    <a:bodyPr/>
                    <a:lstStyle/>
                    <a:p>
                      <a:pPr algn="l" fontAlgn="t"/>
                      <a:r>
                        <a:rPr lang="es-ES" sz="800" b="0" i="0" u="none" strike="noStrike" dirty="0">
                          <a:solidFill>
                            <a:srgbClr val="000000"/>
                          </a:solidFill>
                          <a:effectLst/>
                          <a:latin typeface="SansSerif"/>
                        </a:rPr>
                        <a:t> </a:t>
                      </a:r>
                    </a:p>
                  </a:txBody>
                  <a:tcPr marL="9525" marR="9525" marT="9525" marB="0">
                    <a:lnL>
                      <a:noFill/>
                    </a:lnL>
                    <a:lnR>
                      <a:noFill/>
                    </a:lnR>
                    <a:lnT>
                      <a:noFill/>
                    </a:lnT>
                    <a:lnB>
                      <a:noFill/>
                    </a:lnB>
                    <a:solidFill>
                      <a:srgbClr val="FFFFFF"/>
                    </a:solidFill>
                  </a:tcPr>
                </a:tc>
                <a:tc>
                  <a:txBody>
                    <a:bodyPr/>
                    <a:lstStyle/>
                    <a:p>
                      <a:pPr algn="l" fontAlgn="t"/>
                      <a:r>
                        <a:rPr lang="es-ES" sz="800" b="0" i="0" u="none" strike="noStrike">
                          <a:solidFill>
                            <a:srgbClr val="000000"/>
                          </a:solidFill>
                          <a:effectLst/>
                          <a:latin typeface="SansSerif"/>
                        </a:rPr>
                        <a:t> </a:t>
                      </a:r>
                    </a:p>
                  </a:txBody>
                  <a:tcPr marL="9525" marR="9525" marT="9525" marB="0">
                    <a:lnL>
                      <a:noFill/>
                    </a:lnL>
                    <a:lnR>
                      <a:noFill/>
                    </a:lnR>
                    <a:lnT>
                      <a:noFill/>
                    </a:lnT>
                    <a:lnB>
                      <a:noFill/>
                    </a:lnB>
                    <a:solidFill>
                      <a:srgbClr val="FFFFFF"/>
                    </a:solidFill>
                  </a:tcPr>
                </a:tc>
                <a:tc>
                  <a:txBody>
                    <a:bodyPr/>
                    <a:lstStyle/>
                    <a:p>
                      <a:pPr algn="l" fontAlgn="t"/>
                      <a:r>
                        <a:rPr lang="es-ES" sz="800" b="0" i="0" u="none" strike="noStrike" dirty="0">
                          <a:solidFill>
                            <a:srgbClr val="000000"/>
                          </a:solidFill>
                          <a:effectLst/>
                          <a:latin typeface="SansSerif"/>
                        </a:rPr>
                        <a:t> </a:t>
                      </a:r>
                    </a:p>
                  </a:txBody>
                  <a:tcPr marL="9525" marR="9525" marT="9525" marB="0">
                    <a:lnL>
                      <a:noFill/>
                    </a:lnL>
                    <a:lnR>
                      <a:noFill/>
                    </a:lnR>
                    <a:lnT>
                      <a:noFill/>
                    </a:lnT>
                    <a:lnB>
                      <a:noFill/>
                    </a:lnB>
                    <a:solidFill>
                      <a:srgbClr val="FFFFFF"/>
                    </a:solidFill>
                  </a:tcPr>
                </a:tc>
                <a:tc>
                  <a:txBody>
                    <a:bodyPr/>
                    <a:lstStyle/>
                    <a:p>
                      <a:pPr algn="l" fontAlgn="t"/>
                      <a:r>
                        <a:rPr lang="es-ES" sz="800" b="0" i="0" u="none" strike="noStrike" dirty="0">
                          <a:solidFill>
                            <a:srgbClr val="000000"/>
                          </a:solidFill>
                          <a:effectLst/>
                          <a:latin typeface="SansSerif"/>
                        </a:rPr>
                        <a:t> </a:t>
                      </a:r>
                    </a:p>
                  </a:txBody>
                  <a:tcPr marL="9525" marR="9525" marT="9525" marB="0">
                    <a:lnL>
                      <a:noFill/>
                    </a:lnL>
                    <a:lnR>
                      <a:noFill/>
                    </a:lnR>
                    <a:lnT>
                      <a:noFill/>
                    </a:lnT>
                    <a:lnB>
                      <a:noFill/>
                    </a:lnB>
                    <a:solidFill>
                      <a:srgbClr val="FFFFFF"/>
                    </a:solidFill>
                  </a:tcPr>
                </a:tc>
              </a:tr>
              <a:tr h="317079">
                <a:tc gridSpan="6">
                  <a:txBody>
                    <a:bodyPr/>
                    <a:lstStyle/>
                    <a:p>
                      <a:pPr algn="r" fontAlgn="b"/>
                      <a:r>
                        <a:rPr lang="es-ES" sz="800" b="1" i="0" u="none" strike="noStrike" dirty="0">
                          <a:solidFill>
                            <a:srgbClr val="0070C0"/>
                          </a:solidFill>
                          <a:effectLst/>
                          <a:latin typeface="Arial"/>
                        </a:rPr>
                        <a:t>Datos </a:t>
                      </a:r>
                      <a:r>
                        <a:rPr lang="es-ES" sz="800" b="1" i="0" u="none" strike="noStrike" dirty="0" smtClean="0">
                          <a:solidFill>
                            <a:srgbClr val="0070C0"/>
                          </a:solidFill>
                          <a:effectLst/>
                          <a:latin typeface="Arial"/>
                        </a:rPr>
                        <a:t>obtenidos </a:t>
                      </a:r>
                      <a:r>
                        <a:rPr lang="es-ES" sz="800" b="1" i="0" u="none" strike="noStrike" dirty="0">
                          <a:solidFill>
                            <a:srgbClr val="0070C0"/>
                          </a:solidFill>
                          <a:effectLst/>
                          <a:latin typeface="Arial"/>
                        </a:rPr>
                        <a:t>a </a:t>
                      </a:r>
                      <a:r>
                        <a:rPr lang="es-ES" sz="800" b="1" i="0" u="none" strike="noStrike" dirty="0" smtClean="0">
                          <a:solidFill>
                            <a:srgbClr val="0070C0"/>
                          </a:solidFill>
                          <a:effectLst/>
                          <a:latin typeface="Arial"/>
                        </a:rPr>
                        <a:t>22/11/2019 </a:t>
                      </a:r>
                      <a:r>
                        <a:rPr lang="es-ES" sz="800" b="1" i="0" u="none" strike="noStrike" dirty="0">
                          <a:solidFill>
                            <a:srgbClr val="0070C0"/>
                          </a:solidFill>
                          <a:effectLst/>
                          <a:latin typeface="Arial"/>
                        </a:rPr>
                        <a:t>(*Datos </a:t>
                      </a:r>
                      <a:r>
                        <a:rPr lang="es-ES" sz="800" b="1" i="0" u="none" strike="noStrike" dirty="0" smtClean="0">
                          <a:solidFill>
                            <a:srgbClr val="0070C0"/>
                          </a:solidFill>
                          <a:effectLst/>
                          <a:latin typeface="Arial"/>
                        </a:rPr>
                        <a:t>provisionales</a:t>
                      </a:r>
                      <a:r>
                        <a:rPr lang="es-ES" sz="800" b="1" i="0" u="none" strike="noStrike" dirty="0">
                          <a:solidFill>
                            <a:srgbClr val="0070C0"/>
                          </a:solidFill>
                          <a:effectLst/>
                          <a:latin typeface="Arial"/>
                        </a:rPr>
                        <a:t>)</a:t>
                      </a:r>
                    </a:p>
                  </a:txBody>
                  <a:tcPr marL="9525" marR="9525" marT="9525" marB="0" anchor="b">
                    <a:lnL>
                      <a:noFill/>
                    </a:lnL>
                    <a:lnR>
                      <a:noFill/>
                    </a:lnR>
                    <a:lnT>
                      <a:noFill/>
                    </a:lnT>
                    <a:lnB>
                      <a:noFill/>
                    </a:lnB>
                  </a:tcPr>
                </a:tc>
                <a:tc hMerge="1">
                  <a:txBody>
                    <a:bodyPr/>
                    <a:lstStyle/>
                    <a:p>
                      <a:pPr algn="l" fontAlgn="b"/>
                      <a:endParaRPr lang="es-ES" sz="1000" b="0" i="0" u="none" strike="noStrike" dirty="0">
                        <a:effectLst/>
                        <a:latin typeface="Arial"/>
                      </a:endParaRPr>
                    </a:p>
                  </a:txBody>
                  <a:tcPr marL="9525" marR="9525" marT="9525" marB="0" anchor="b">
                    <a:lnL>
                      <a:noFill/>
                    </a:lnL>
                    <a:lnR>
                      <a:noFill/>
                    </a:lnR>
                    <a:lnT>
                      <a:noFill/>
                    </a:lnT>
                    <a:lnB>
                      <a:noFill/>
                    </a:lnB>
                  </a:tcPr>
                </a:tc>
                <a:tc hMerge="1">
                  <a:txBody>
                    <a:bodyPr/>
                    <a:lstStyle/>
                    <a:p>
                      <a:pPr algn="l" fontAlgn="b"/>
                      <a:endParaRPr lang="es-ES" sz="1000" b="0" i="0" u="none" strike="noStrike" dirty="0">
                        <a:effectLst/>
                        <a:latin typeface="Arial"/>
                      </a:endParaRPr>
                    </a:p>
                  </a:txBody>
                  <a:tcPr marL="9525" marR="9525" marT="9525" marB="0" anchor="b">
                    <a:lnL>
                      <a:noFill/>
                    </a:lnL>
                    <a:lnR>
                      <a:noFill/>
                    </a:lnR>
                    <a:lnT>
                      <a:noFill/>
                    </a:lnT>
                    <a:lnB>
                      <a:noFill/>
                    </a:lnB>
                  </a:tcPr>
                </a:tc>
                <a:tc hMerge="1">
                  <a:txBody>
                    <a:bodyPr/>
                    <a:lstStyle/>
                    <a:p>
                      <a:pPr algn="ctr" fontAlgn="b"/>
                      <a:endParaRPr lang="es-ES" sz="1000" b="0" i="0" u="none" strike="noStrike" dirty="0">
                        <a:solidFill>
                          <a:srgbClr val="0070C0"/>
                        </a:solidFill>
                        <a:effectLst/>
                        <a:latin typeface="Arial"/>
                      </a:endParaRPr>
                    </a:p>
                  </a:txBody>
                  <a:tcPr marL="9525" marR="9525" marT="9525" marB="0" anchor="b">
                    <a:lnL>
                      <a:noFill/>
                    </a:lnL>
                    <a:lnR>
                      <a:noFill/>
                    </a:lnR>
                    <a:lnT>
                      <a:noFill/>
                    </a:lnT>
                    <a:lnB>
                      <a:noFill/>
                    </a:lnB>
                  </a:tcPr>
                </a:tc>
                <a:tc hMerge="1">
                  <a:txBody>
                    <a:bodyPr/>
                    <a:lstStyle/>
                    <a:p>
                      <a:endParaRPr lang="es-ES"/>
                    </a:p>
                  </a:txBody>
                  <a:tcPr/>
                </a:tc>
                <a:tc hMerge="1">
                  <a:txBody>
                    <a:bodyPr/>
                    <a:lstStyle/>
                    <a:p>
                      <a:endParaRPr lang="es-ES"/>
                    </a:p>
                  </a:txBody>
                  <a:tcPr/>
                </a:tc>
              </a:tr>
            </a:tbl>
          </a:graphicData>
        </a:graphic>
      </p:graphicFrame>
    </p:spTree>
    <p:extLst>
      <p:ext uri="{BB962C8B-B14F-4D97-AF65-F5344CB8AC3E}">
        <p14:creationId xmlns:p14="http://schemas.microsoft.com/office/powerpoint/2010/main" val="38646913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490" y="476672"/>
            <a:ext cx="8421342" cy="3240361"/>
          </a:xfrm>
          <a:prstGeom prst="rect">
            <a:avLst/>
          </a:prstGeom>
          <a:effectLst>
            <a:outerShdw blurRad="215900" dist="63500" dir="3600000" sx="102000" sy="102000" algn="tr" rotWithShape="0">
              <a:prstClr val="black">
                <a:alpha val="49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457256" y="3920276"/>
            <a:ext cx="8493576" cy="2893100"/>
          </a:xfrm>
          <a:prstGeom prst="rect">
            <a:avLst/>
          </a:prstGeom>
        </p:spPr>
        <p:txBody>
          <a:bodyPr wrap="square">
            <a:spAutoFit/>
          </a:bodyPr>
          <a:lstStyle/>
          <a:p>
            <a:pPr marL="285750" indent="-285750" algn="just">
              <a:buFont typeface="Arial" panose="020B0604020202020204" pitchFamily="34" charset="0"/>
              <a:buChar char="•"/>
            </a:pPr>
            <a:r>
              <a:rPr lang="es-ES_tradnl" sz="1400" b="1" dirty="0" smtClean="0">
                <a:solidFill>
                  <a:schemeClr val="tx2">
                    <a:lumMod val="60000"/>
                    <a:lumOff val="40000"/>
                  </a:schemeClr>
                </a:solidFill>
                <a:latin typeface="Tahoma" pitchFamily="34" charset="0"/>
              </a:rPr>
              <a:t>Principales indicadores de ventas en las lonjas. </a:t>
            </a:r>
            <a:r>
              <a:rPr lang="es-ES_tradnl" sz="1400" dirty="0" smtClean="0">
                <a:solidFill>
                  <a:schemeClr val="tx2">
                    <a:lumMod val="60000"/>
                    <a:lumOff val="40000"/>
                  </a:schemeClr>
                </a:solidFill>
                <a:latin typeface="Tahoma" pitchFamily="34" charset="0"/>
              </a:rPr>
              <a:t>Proporciona información prácticamente en tiempo real sobre las primeras ventas da pesca fresca y del marisqueo realizadas en las lonjas y establecimientos  autorizados. </a:t>
            </a:r>
          </a:p>
          <a:p>
            <a:pPr marL="285750" indent="-285750" algn="just">
              <a:buFont typeface="Arial" panose="020B0604020202020204" pitchFamily="34" charset="0"/>
              <a:buChar char="•"/>
            </a:pPr>
            <a:endParaRPr lang="es-ES_tradnl" sz="1400" dirty="0" smtClean="0">
              <a:solidFill>
                <a:schemeClr val="tx2">
                  <a:lumMod val="60000"/>
                  <a:lumOff val="40000"/>
                </a:schemeClr>
              </a:solidFill>
              <a:latin typeface="Tahoma" pitchFamily="34" charset="0"/>
            </a:endParaRPr>
          </a:p>
          <a:p>
            <a:pPr marL="285750" indent="-285750" algn="just">
              <a:buFont typeface="Arial" panose="020B0604020202020204" pitchFamily="34" charset="0"/>
              <a:buChar char="•"/>
            </a:pPr>
            <a:r>
              <a:rPr lang="es-ES_tradnl" sz="1400" b="1" dirty="0" smtClean="0">
                <a:solidFill>
                  <a:schemeClr val="tx2">
                    <a:lumMod val="60000"/>
                    <a:lumOff val="40000"/>
                  </a:schemeClr>
                </a:solidFill>
                <a:latin typeface="Tahoma" pitchFamily="34" charset="0"/>
              </a:rPr>
              <a:t>Cotizaciones en las lonjas. </a:t>
            </a:r>
            <a:r>
              <a:rPr lang="es-ES_tradnl" sz="1400" dirty="0" smtClean="0">
                <a:solidFill>
                  <a:schemeClr val="tx2">
                    <a:lumMod val="60000"/>
                    <a:lumOff val="40000"/>
                  </a:schemeClr>
                </a:solidFill>
                <a:latin typeface="Tahoma" pitchFamily="34" charset="0"/>
              </a:rPr>
              <a:t>A través de esta funcionalidad se permite la consulta de las especies vendidas y las últimas cotizaciones en cada una das lonjas de Galicia.</a:t>
            </a:r>
          </a:p>
          <a:p>
            <a:pPr marL="285750" indent="-285750" algn="just">
              <a:buFont typeface="Arial" panose="020B0604020202020204" pitchFamily="34" charset="0"/>
              <a:buChar char="•"/>
            </a:pPr>
            <a:endParaRPr lang="es-ES_tradnl" sz="1400" dirty="0" smtClean="0">
              <a:solidFill>
                <a:schemeClr val="tx2">
                  <a:lumMod val="60000"/>
                  <a:lumOff val="40000"/>
                </a:schemeClr>
              </a:solidFill>
              <a:latin typeface="Tahoma" pitchFamily="34" charset="0"/>
            </a:endParaRPr>
          </a:p>
          <a:p>
            <a:pPr marL="285750" indent="-285750" algn="just">
              <a:buFont typeface="Arial" panose="020B0604020202020204" pitchFamily="34" charset="0"/>
              <a:buChar char="•"/>
            </a:pPr>
            <a:r>
              <a:rPr lang="es-ES_tradnl" sz="1400" b="1" dirty="0" smtClean="0">
                <a:solidFill>
                  <a:schemeClr val="tx2">
                    <a:lumMod val="60000"/>
                    <a:lumOff val="40000"/>
                  </a:schemeClr>
                </a:solidFill>
                <a:latin typeface="Tahoma" pitchFamily="34" charset="0"/>
              </a:rPr>
              <a:t>Publicaciones. </a:t>
            </a:r>
            <a:r>
              <a:rPr lang="es-ES_tradnl" sz="1400" dirty="0" smtClean="0">
                <a:solidFill>
                  <a:schemeClr val="tx2">
                    <a:lumMod val="60000"/>
                    <a:lumOff val="40000"/>
                  </a:schemeClr>
                </a:solidFill>
                <a:latin typeface="Tahoma" pitchFamily="34" charset="0"/>
              </a:rPr>
              <a:t>Se ofrecen las diferentes publicaciones que con carácter periódico realiza la Plataforma Tecnológica da Pesca en las que se refleja  la información  estadística de diferentes actividades relacionadas con el sector pesquero</a:t>
            </a:r>
          </a:p>
          <a:p>
            <a:pPr marL="285750" indent="-285750" algn="just">
              <a:buFont typeface="Arial" panose="020B0604020202020204" pitchFamily="34" charset="0"/>
              <a:buChar char="•"/>
            </a:pPr>
            <a:endParaRPr lang="es-ES_tradnl" sz="1400" dirty="0" smtClean="0">
              <a:solidFill>
                <a:schemeClr val="tx2">
                  <a:lumMod val="60000"/>
                  <a:lumOff val="40000"/>
                </a:schemeClr>
              </a:solidFill>
              <a:latin typeface="Tahoma" pitchFamily="34" charset="0"/>
            </a:endParaRPr>
          </a:p>
          <a:p>
            <a:pPr marL="285750" indent="-285750" algn="just">
              <a:buFont typeface="Arial" panose="020B0604020202020204" pitchFamily="34" charset="0"/>
              <a:buChar char="•"/>
            </a:pPr>
            <a:r>
              <a:rPr lang="es-ES_tradnl" sz="1400" b="1" dirty="0" smtClean="0">
                <a:solidFill>
                  <a:schemeClr val="tx2">
                    <a:lumMod val="60000"/>
                    <a:lumOff val="40000"/>
                  </a:schemeClr>
                </a:solidFill>
                <a:latin typeface="Tahoma" pitchFamily="34" charset="0"/>
              </a:rPr>
              <a:t>Descargas. </a:t>
            </a:r>
            <a:r>
              <a:rPr lang="es-ES_tradnl" sz="1400" dirty="0" smtClean="0">
                <a:solidFill>
                  <a:schemeClr val="tx2">
                    <a:lumMod val="60000"/>
                    <a:lumOff val="40000"/>
                  </a:schemeClr>
                </a:solidFill>
                <a:latin typeface="Tahoma" pitchFamily="34" charset="0"/>
              </a:rPr>
              <a:t>En este apartado está disponible para  su descarga la información  relativa las publicaciones estadísticas realizadas.</a:t>
            </a:r>
            <a:endParaRPr lang="es-ES_tradnl" sz="1400" dirty="0">
              <a:solidFill>
                <a:schemeClr val="tx2">
                  <a:lumMod val="60000"/>
                  <a:lumOff val="40000"/>
                </a:schemeClr>
              </a:solidFill>
              <a:latin typeface="Tahoma" pitchFamily="34" charset="0"/>
            </a:endParaRPr>
          </a:p>
        </p:txBody>
      </p:sp>
      <p:sp>
        <p:nvSpPr>
          <p:cNvPr id="3" name="2 Elipse"/>
          <p:cNvSpPr/>
          <p:nvPr/>
        </p:nvSpPr>
        <p:spPr>
          <a:xfrm>
            <a:off x="4646191" y="1340768"/>
            <a:ext cx="760684" cy="2376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Tree>
    <p:extLst>
      <p:ext uri="{BB962C8B-B14F-4D97-AF65-F5344CB8AC3E}">
        <p14:creationId xmlns:p14="http://schemas.microsoft.com/office/powerpoint/2010/main" val="33150806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49791"/>
            <a:ext cx="3081529" cy="3106665"/>
          </a:xfrm>
          <a:prstGeom prst="rect">
            <a:avLst/>
          </a:prstGeom>
          <a:effectLst>
            <a:outerShdw blurRad="215900" dist="63500" dir="3600000" sx="102000" sy="102000" algn="tr" rotWithShape="0">
              <a:prstClr val="black">
                <a:alpha val="49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2852936"/>
            <a:ext cx="2824163" cy="3643313"/>
          </a:xfrm>
          <a:prstGeom prst="rect">
            <a:avLst/>
          </a:prstGeom>
          <a:effectLst>
            <a:outerShdw blurRad="215900" dist="63500" dir="3600000" sx="102000" sy="102000" algn="tr" rotWithShape="0">
              <a:prstClr val="black">
                <a:alpha val="49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1221929"/>
            <a:ext cx="2827635" cy="3742602"/>
          </a:xfrm>
          <a:prstGeom prst="rect">
            <a:avLst/>
          </a:prstGeom>
          <a:effectLst>
            <a:outerShdw blurRad="215900" dist="63500" dir="3600000" sx="102000" sy="102000" algn="tr" rotWithShape="0">
              <a:prstClr val="black">
                <a:alpha val="49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23551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237" y="101744"/>
            <a:ext cx="8421342" cy="3240361"/>
          </a:xfrm>
          <a:prstGeom prst="rect">
            <a:avLst/>
          </a:prstGeom>
          <a:effectLst>
            <a:outerShdw blurRad="215900" dist="63500" dir="3600000" sx="102000" sy="102000" algn="tr" rotWithShape="0">
              <a:prstClr val="black">
                <a:alpha val="49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457256" y="3360416"/>
            <a:ext cx="8493576" cy="3539430"/>
          </a:xfrm>
          <a:prstGeom prst="rect">
            <a:avLst/>
          </a:prstGeom>
        </p:spPr>
        <p:txBody>
          <a:bodyPr wrap="square">
            <a:spAutoFit/>
          </a:bodyPr>
          <a:lstStyle/>
          <a:p>
            <a:pPr marL="285750" indent="-285750" algn="just">
              <a:buFont typeface="Arial" panose="020B0604020202020204" pitchFamily="34" charset="0"/>
              <a:buChar char="•"/>
            </a:pPr>
            <a:r>
              <a:rPr lang="es-ES_tradnl" sz="1400" b="1" dirty="0" err="1" smtClean="0">
                <a:solidFill>
                  <a:schemeClr val="tx2">
                    <a:lumMod val="60000"/>
                    <a:lumOff val="40000"/>
                  </a:schemeClr>
                </a:solidFill>
                <a:latin typeface="Tahoma" pitchFamily="34" charset="0"/>
              </a:rPr>
              <a:t>Ticpesc</a:t>
            </a:r>
            <a:r>
              <a:rPr lang="es-ES_tradnl" sz="1400" b="1" dirty="0" smtClean="0">
                <a:solidFill>
                  <a:schemeClr val="tx2">
                    <a:lumMod val="60000"/>
                    <a:lumOff val="40000"/>
                  </a:schemeClr>
                </a:solidFill>
                <a:latin typeface="Tahoma" pitchFamily="34" charset="0"/>
              </a:rPr>
              <a:t>. </a:t>
            </a:r>
            <a:r>
              <a:rPr lang="es-ES_tradnl" sz="1400" dirty="0" smtClean="0">
                <a:solidFill>
                  <a:schemeClr val="tx2">
                    <a:lumMod val="60000"/>
                    <a:lumOff val="40000"/>
                  </a:schemeClr>
                </a:solidFill>
                <a:latin typeface="Tahoma" pitchFamily="34" charset="0"/>
              </a:rPr>
              <a:t>Una herramienta del sector pesquero y de los cultivos marinos, que a modo de cajeros automáticos instalados en los puertos pesqueros, le posibilita al sector a realización  de diversas gestiones y consultas relacionadas con su actividad las 24 horas del día durante os 365 días del año.</a:t>
            </a:r>
          </a:p>
          <a:p>
            <a:pPr marL="285750" indent="-285750" algn="just">
              <a:buFont typeface="Arial" panose="020B0604020202020204" pitchFamily="34" charset="0"/>
              <a:buChar char="•"/>
            </a:pPr>
            <a:endParaRPr lang="es-ES_tradnl" sz="1400" b="1" dirty="0" smtClean="0">
              <a:solidFill>
                <a:schemeClr val="tx2">
                  <a:lumMod val="60000"/>
                  <a:lumOff val="40000"/>
                </a:schemeClr>
              </a:solidFill>
              <a:latin typeface="Tahoma" pitchFamily="34" charset="0"/>
            </a:endParaRPr>
          </a:p>
          <a:p>
            <a:pPr marL="285750" indent="-285750" algn="just">
              <a:buFont typeface="Arial" panose="020B0604020202020204" pitchFamily="34" charset="0"/>
              <a:buChar char="•"/>
            </a:pPr>
            <a:r>
              <a:rPr lang="es-ES_tradnl" sz="1400" b="1" dirty="0" smtClean="0">
                <a:solidFill>
                  <a:schemeClr val="tx2">
                    <a:lumMod val="60000"/>
                    <a:lumOff val="40000"/>
                  </a:schemeClr>
                </a:solidFill>
                <a:latin typeface="Tahoma" pitchFamily="34" charset="0"/>
              </a:rPr>
              <a:t>Tallas mínimas. </a:t>
            </a:r>
            <a:r>
              <a:rPr lang="es-ES_tradnl" sz="1400" dirty="0" smtClean="0">
                <a:solidFill>
                  <a:schemeClr val="tx2">
                    <a:lumMod val="60000"/>
                    <a:lumOff val="40000"/>
                  </a:schemeClr>
                </a:solidFill>
                <a:latin typeface="Tahoma" pitchFamily="34" charset="0"/>
              </a:rPr>
              <a:t>En este apartado podar encontrar os tamaños  mínimos autorizados para la extracción, la captura y la comercialización  de diversos productos pesqueros en Galicia. </a:t>
            </a:r>
          </a:p>
          <a:p>
            <a:pPr marL="285750" indent="-285750" algn="just">
              <a:buFont typeface="Arial" panose="020B0604020202020204" pitchFamily="34" charset="0"/>
              <a:buChar char="•"/>
            </a:pPr>
            <a:endParaRPr lang="es-ES_tradnl" sz="1400" b="1" dirty="0" smtClean="0">
              <a:solidFill>
                <a:schemeClr val="tx2">
                  <a:lumMod val="60000"/>
                  <a:lumOff val="40000"/>
                </a:schemeClr>
              </a:solidFill>
              <a:latin typeface="Tahoma" pitchFamily="34" charset="0"/>
            </a:endParaRPr>
          </a:p>
          <a:p>
            <a:pPr marL="285750" indent="-285750" algn="just">
              <a:buFont typeface="Arial" panose="020B0604020202020204" pitchFamily="34" charset="0"/>
              <a:buChar char="•"/>
            </a:pPr>
            <a:r>
              <a:rPr lang="es-ES_tradnl" sz="1400" b="1" dirty="0" smtClean="0">
                <a:solidFill>
                  <a:schemeClr val="tx2">
                    <a:lumMod val="60000"/>
                    <a:lumOff val="40000"/>
                  </a:schemeClr>
                </a:solidFill>
                <a:latin typeface="Tahoma" pitchFamily="34" charset="0"/>
              </a:rPr>
              <a:t>Poliquetos. </a:t>
            </a:r>
            <a:r>
              <a:rPr lang="es-ES_tradnl" sz="1400" dirty="0" smtClean="0">
                <a:solidFill>
                  <a:schemeClr val="tx2">
                    <a:lumMod val="60000"/>
                    <a:lumOff val="40000"/>
                  </a:schemeClr>
                </a:solidFill>
                <a:latin typeface="Tahoma" pitchFamily="34" charset="0"/>
              </a:rPr>
              <a:t>Ofrecer información das zonas reservadas en el ámbito de los planes de explotación  marisquera para que los titulares de licencias  de pesca marítima de recreo  en superficie  puedan recoger especies de poliquetos  para su uso como cebo.</a:t>
            </a:r>
          </a:p>
          <a:p>
            <a:pPr marL="285750" indent="-285750" algn="just">
              <a:buFont typeface="Arial" panose="020B0604020202020204" pitchFamily="34" charset="0"/>
              <a:buChar char="•"/>
            </a:pPr>
            <a:endParaRPr lang="es-ES_tradnl" sz="1400" b="1" dirty="0" smtClean="0">
              <a:solidFill>
                <a:schemeClr val="tx2">
                  <a:lumMod val="60000"/>
                  <a:lumOff val="40000"/>
                </a:schemeClr>
              </a:solidFill>
              <a:latin typeface="Tahoma" pitchFamily="34" charset="0"/>
            </a:endParaRPr>
          </a:p>
          <a:p>
            <a:pPr marL="285750" indent="-285750" algn="just">
              <a:buFont typeface="Arial" panose="020B0604020202020204" pitchFamily="34" charset="0"/>
              <a:buChar char="•"/>
            </a:pPr>
            <a:r>
              <a:rPr lang="es-ES_tradnl" sz="1400" b="1" dirty="0" smtClean="0">
                <a:solidFill>
                  <a:schemeClr val="tx2">
                    <a:lumMod val="60000"/>
                    <a:lumOff val="40000"/>
                  </a:schemeClr>
                </a:solidFill>
                <a:latin typeface="Tahoma" pitchFamily="34" charset="0"/>
              </a:rPr>
              <a:t>Muestreos. </a:t>
            </a:r>
            <a:r>
              <a:rPr lang="es-ES_tradnl" sz="1400" dirty="0" smtClean="0">
                <a:solidFill>
                  <a:schemeClr val="tx2">
                    <a:lumMod val="60000"/>
                    <a:lumOff val="40000"/>
                  </a:schemeClr>
                </a:solidFill>
                <a:latin typeface="Tahoma" pitchFamily="34" charset="0"/>
              </a:rPr>
              <a:t>Se indican los pasos  que se deben  seguir para la presentación de solicitudes para realizar muestreos/prospecciones de recursos marinos de interés  pesquero y marisquero.</a:t>
            </a:r>
          </a:p>
          <a:p>
            <a:pPr marL="285750" indent="-285750" algn="just">
              <a:buFont typeface="Arial" panose="020B0604020202020204" pitchFamily="34" charset="0"/>
              <a:buChar char="•"/>
            </a:pPr>
            <a:endParaRPr lang="es-ES_tradnl" sz="1400" b="1" dirty="0" smtClean="0">
              <a:solidFill>
                <a:schemeClr val="tx2">
                  <a:lumMod val="60000"/>
                  <a:lumOff val="40000"/>
                </a:schemeClr>
              </a:solidFill>
              <a:latin typeface="Tahoma" pitchFamily="34" charset="0"/>
            </a:endParaRPr>
          </a:p>
          <a:p>
            <a:pPr marL="285750" indent="-285750" algn="just">
              <a:buFont typeface="Arial" panose="020B0604020202020204" pitchFamily="34" charset="0"/>
              <a:buChar char="•"/>
            </a:pPr>
            <a:r>
              <a:rPr lang="es-ES_tradnl" sz="1400" b="1" dirty="0" smtClean="0">
                <a:solidFill>
                  <a:schemeClr val="tx2">
                    <a:lumMod val="60000"/>
                    <a:lumOff val="40000"/>
                  </a:schemeClr>
                </a:solidFill>
                <a:latin typeface="Tahoma" pitchFamily="34" charset="0"/>
              </a:rPr>
              <a:t>Mareas. </a:t>
            </a:r>
            <a:r>
              <a:rPr lang="es-ES_tradnl" sz="1400" dirty="0" smtClean="0">
                <a:solidFill>
                  <a:schemeClr val="tx2">
                    <a:lumMod val="60000"/>
                    <a:lumOff val="40000"/>
                  </a:schemeClr>
                </a:solidFill>
                <a:latin typeface="Tahoma" pitchFamily="34" charset="0"/>
              </a:rPr>
              <a:t>Se presentan las horas y alturas de marea  a lo largo del año en una determinada zona de costa.</a:t>
            </a:r>
          </a:p>
        </p:txBody>
      </p:sp>
      <p:sp>
        <p:nvSpPr>
          <p:cNvPr id="3" name="2 Elipse"/>
          <p:cNvSpPr/>
          <p:nvPr/>
        </p:nvSpPr>
        <p:spPr>
          <a:xfrm>
            <a:off x="5436096" y="980728"/>
            <a:ext cx="760684" cy="2376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Tree>
    <p:extLst>
      <p:ext uri="{BB962C8B-B14F-4D97-AF65-F5344CB8AC3E}">
        <p14:creationId xmlns:p14="http://schemas.microsoft.com/office/powerpoint/2010/main" val="18906244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1628800"/>
            <a:ext cx="5616624" cy="646331"/>
          </a:xfrm>
          <a:prstGeom prst="rect">
            <a:avLst/>
          </a:prstGeom>
          <a:noFill/>
          <a:ln>
            <a:noFill/>
          </a:ln>
          <a:effectLst/>
          <a:extLst/>
        </p:spPr>
        <p:txBody>
          <a:bodyPr wrap="square">
            <a:spAutoFit/>
          </a:bodyPr>
          <a:lstStyle/>
          <a:p>
            <a:pPr fontAlgn="auto">
              <a:spcBef>
                <a:spcPts val="0"/>
              </a:spcBef>
              <a:spcAft>
                <a:spcPts val="0"/>
              </a:spcAft>
              <a:defRPr/>
            </a:pPr>
            <a:r>
              <a:rPr lang="es-ES" b="1" dirty="0">
                <a:solidFill>
                  <a:schemeClr val="tx2">
                    <a:lumMod val="60000"/>
                    <a:lumOff val="40000"/>
                  </a:schemeClr>
                </a:solidFill>
                <a:latin typeface="Tahoma" pitchFamily="34" charset="0"/>
              </a:rPr>
              <a:t>Nº total de documentos, tipos y usuarios por </a:t>
            </a:r>
            <a:r>
              <a:rPr lang="es-ES" b="1" dirty="0" smtClean="0">
                <a:solidFill>
                  <a:schemeClr val="tx2">
                    <a:lumMod val="60000"/>
                    <a:lumOff val="40000"/>
                  </a:schemeClr>
                </a:solidFill>
                <a:latin typeface="Tahoma" pitchFamily="34" charset="0"/>
              </a:rPr>
              <a:t>soporte (aplicación y TICPESC)…</a:t>
            </a:r>
            <a:endParaRPr lang="es-ES" b="1" dirty="0">
              <a:solidFill>
                <a:schemeClr val="tx2">
                  <a:lumMod val="60000"/>
                  <a:lumOff val="40000"/>
                </a:schemeClr>
              </a:solidFill>
              <a:latin typeface="Tahoma" pitchFamily="34" charset="0"/>
            </a:endParaRPr>
          </a:p>
        </p:txBody>
      </p:sp>
      <p:sp>
        <p:nvSpPr>
          <p:cNvPr id="4" name="Rectangle 1"/>
          <p:cNvSpPr>
            <a:spLocks noChangeArrowheads="1"/>
          </p:cNvSpPr>
          <p:nvPr/>
        </p:nvSpPr>
        <p:spPr bwMode="auto">
          <a:xfrm>
            <a:off x="1752600" y="30686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gl-ES" altLang="gl-E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6" name="5 Tabla"/>
          <p:cNvGraphicFramePr>
            <a:graphicFrameLocks noGrp="1"/>
          </p:cNvGraphicFramePr>
          <p:nvPr>
            <p:extLst>
              <p:ext uri="{D42A27DB-BD31-4B8C-83A1-F6EECF244321}">
                <p14:modId xmlns:p14="http://schemas.microsoft.com/office/powerpoint/2010/main" val="698826289"/>
              </p:ext>
            </p:extLst>
          </p:nvPr>
        </p:nvGraphicFramePr>
        <p:xfrm>
          <a:off x="179512" y="2636912"/>
          <a:ext cx="8517631" cy="3026487"/>
        </p:xfrm>
        <a:graphic>
          <a:graphicData uri="http://schemas.openxmlformats.org/drawingml/2006/table">
            <a:tbl>
              <a:tblPr/>
              <a:tblGrid>
                <a:gridCol w="972896"/>
                <a:gridCol w="808365"/>
                <a:gridCol w="673637"/>
                <a:gridCol w="673637"/>
                <a:gridCol w="673637"/>
                <a:gridCol w="673637"/>
                <a:gridCol w="673637"/>
                <a:gridCol w="673637"/>
                <a:gridCol w="673637"/>
                <a:gridCol w="673637"/>
                <a:gridCol w="673637"/>
                <a:gridCol w="673637"/>
              </a:tblGrid>
              <a:tr h="376018">
                <a:tc>
                  <a:txBody>
                    <a:bodyPr/>
                    <a:lstStyle/>
                    <a:p>
                      <a:pPr algn="ctr" rtl="0" fontAlgn="ctr"/>
                      <a:r>
                        <a:rPr lang="es-ES" sz="1100" b="1" i="0" u="none" strike="noStrike" dirty="0">
                          <a:solidFill>
                            <a:srgbClr val="FFFFFF"/>
                          </a:solidFill>
                          <a:effectLst/>
                          <a:latin typeface="Calibri"/>
                        </a:rPr>
                        <a:t>Tipo de documento</a:t>
                      </a:r>
                    </a:p>
                  </a:txBody>
                  <a:tcPr marL="9171" marR="9171" marT="91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s-ES" sz="1100" b="1" i="0" u="none" strike="noStrike">
                          <a:solidFill>
                            <a:srgbClr val="FFFFFF"/>
                          </a:solidFill>
                          <a:effectLst/>
                          <a:latin typeface="Calibri"/>
                        </a:rPr>
                        <a:t>2008</a:t>
                      </a:r>
                    </a:p>
                  </a:txBody>
                  <a:tcPr marL="9171" marR="9171" marT="91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s-ES" sz="1100" b="1" i="0" u="none" strike="noStrike">
                          <a:solidFill>
                            <a:srgbClr val="FFFFFF"/>
                          </a:solidFill>
                          <a:effectLst/>
                          <a:latin typeface="Calibri"/>
                        </a:rPr>
                        <a:t>2009</a:t>
                      </a:r>
                    </a:p>
                  </a:txBody>
                  <a:tcPr marL="9171" marR="9171" marT="91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s-ES" sz="1100" b="1" i="0" u="none" strike="noStrike">
                          <a:solidFill>
                            <a:srgbClr val="FFFFFF"/>
                          </a:solidFill>
                          <a:effectLst/>
                          <a:latin typeface="Calibri"/>
                        </a:rPr>
                        <a:t>2010</a:t>
                      </a:r>
                    </a:p>
                  </a:txBody>
                  <a:tcPr marL="9171" marR="9171" marT="91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s-ES" sz="1100" b="1" i="0" u="none" strike="noStrike">
                          <a:solidFill>
                            <a:srgbClr val="FFFFFF"/>
                          </a:solidFill>
                          <a:effectLst/>
                          <a:latin typeface="Calibri"/>
                        </a:rPr>
                        <a:t>2011</a:t>
                      </a:r>
                    </a:p>
                  </a:txBody>
                  <a:tcPr marL="9171" marR="9171" marT="91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s-ES" sz="1100" b="1" i="0" u="none" strike="noStrike">
                          <a:solidFill>
                            <a:srgbClr val="FFFFFF"/>
                          </a:solidFill>
                          <a:effectLst/>
                          <a:latin typeface="Calibri"/>
                        </a:rPr>
                        <a:t>2012</a:t>
                      </a:r>
                    </a:p>
                  </a:txBody>
                  <a:tcPr marL="9171" marR="9171" marT="91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s-ES" sz="1100" b="1" i="0" u="none" strike="noStrike">
                          <a:solidFill>
                            <a:srgbClr val="FFFFFF"/>
                          </a:solidFill>
                          <a:effectLst/>
                          <a:latin typeface="Calibri"/>
                        </a:rPr>
                        <a:t>2013</a:t>
                      </a:r>
                    </a:p>
                  </a:txBody>
                  <a:tcPr marL="9171" marR="9171" marT="91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s-ES" sz="1100" b="1" i="0" u="none" strike="noStrike">
                          <a:solidFill>
                            <a:srgbClr val="FFFFFF"/>
                          </a:solidFill>
                          <a:effectLst/>
                          <a:latin typeface="Calibri"/>
                        </a:rPr>
                        <a:t>2014</a:t>
                      </a:r>
                    </a:p>
                  </a:txBody>
                  <a:tcPr marL="9171" marR="9171" marT="91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s-ES" sz="1100" b="1" i="0" u="none" strike="noStrike">
                          <a:solidFill>
                            <a:srgbClr val="FFFFFF"/>
                          </a:solidFill>
                          <a:effectLst/>
                          <a:latin typeface="Calibri"/>
                        </a:rPr>
                        <a:t>2015</a:t>
                      </a:r>
                    </a:p>
                  </a:txBody>
                  <a:tcPr marL="9171" marR="9171" marT="91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s-ES" sz="1100" b="1" i="0" u="none" strike="noStrike">
                          <a:solidFill>
                            <a:srgbClr val="FFFFFF"/>
                          </a:solidFill>
                          <a:effectLst/>
                          <a:latin typeface="Calibri"/>
                        </a:rPr>
                        <a:t>2016</a:t>
                      </a:r>
                    </a:p>
                  </a:txBody>
                  <a:tcPr marL="9171" marR="9171" marT="91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s-ES" sz="1100" b="1" i="0" u="none" strike="noStrike" dirty="0">
                          <a:solidFill>
                            <a:srgbClr val="FFFFFF"/>
                          </a:solidFill>
                          <a:effectLst/>
                          <a:latin typeface="Calibri"/>
                        </a:rPr>
                        <a:t>2017</a:t>
                      </a:r>
                    </a:p>
                  </a:txBody>
                  <a:tcPr marL="9171" marR="9171" marT="91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s-ES" sz="1100" b="1" i="0" u="none" strike="noStrike" dirty="0" smtClean="0">
                          <a:solidFill>
                            <a:srgbClr val="FFFFFF"/>
                          </a:solidFill>
                          <a:effectLst/>
                          <a:latin typeface="Calibri"/>
                        </a:rPr>
                        <a:t>2018</a:t>
                      </a:r>
                      <a:endParaRPr lang="es-ES" sz="1100" b="1" i="0" u="none" strike="noStrike" dirty="0">
                        <a:solidFill>
                          <a:srgbClr val="FFFFFF"/>
                        </a:solidFill>
                        <a:effectLst/>
                        <a:latin typeface="Calibri"/>
                      </a:endParaRPr>
                    </a:p>
                  </a:txBody>
                  <a:tcPr marL="9171" marR="9171" marT="917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r>
              <a:tr h="385189">
                <a:tc>
                  <a:txBody>
                    <a:bodyPr/>
                    <a:lstStyle/>
                    <a:p>
                      <a:pPr algn="ctr" rtl="0" fontAlgn="ctr"/>
                      <a:r>
                        <a:rPr lang="es-ES" sz="1100" b="1" i="0" u="none" strike="noStrike">
                          <a:solidFill>
                            <a:srgbClr val="FFFFFF"/>
                          </a:solidFill>
                          <a:effectLst/>
                          <a:latin typeface="Calibri"/>
                        </a:rPr>
                        <a:t>Doc. Alternancia</a:t>
                      </a:r>
                    </a:p>
                  </a:txBody>
                  <a:tcPr marL="9171" marR="9171" marT="9171"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s-ES" sz="1100" b="0" i="0" u="none" strike="noStrike">
                          <a:solidFill>
                            <a:srgbClr val="000000"/>
                          </a:solidFill>
                          <a:effectLst/>
                          <a:latin typeface="Calibri"/>
                        </a:rPr>
                        <a:t>199.476</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34.939</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37.886</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44.137</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dirty="0">
                          <a:solidFill>
                            <a:srgbClr val="000000"/>
                          </a:solidFill>
                          <a:effectLst/>
                          <a:latin typeface="Calibri"/>
                        </a:rPr>
                        <a:t>41.990</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42.456</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43.467</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41.728</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42.506</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41.375</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dirty="0" smtClean="0">
                          <a:solidFill>
                            <a:srgbClr val="000000"/>
                          </a:solidFill>
                          <a:effectLst/>
                          <a:latin typeface="Calibri"/>
                        </a:rPr>
                        <a:t>43.966</a:t>
                      </a:r>
                      <a:endParaRPr lang="es-ES" sz="1100" b="0" i="0" u="none" strike="noStrike" dirty="0">
                        <a:solidFill>
                          <a:srgbClr val="000000"/>
                        </a:solidFill>
                        <a:effectLst/>
                        <a:latin typeface="Calibri"/>
                      </a:endParaRP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r>
              <a:tr h="192595">
                <a:tc>
                  <a:txBody>
                    <a:bodyPr/>
                    <a:lstStyle/>
                    <a:p>
                      <a:pPr algn="ctr" rtl="0" fontAlgn="ctr"/>
                      <a:r>
                        <a:rPr lang="es-ES" sz="1100" b="1" i="0" u="none" strike="noStrike">
                          <a:solidFill>
                            <a:srgbClr val="FFFFFF"/>
                          </a:solidFill>
                          <a:effectLst/>
                          <a:latin typeface="Calibri"/>
                        </a:rPr>
                        <a:t>Doc. Origen</a:t>
                      </a:r>
                    </a:p>
                  </a:txBody>
                  <a:tcPr marL="9171" marR="9171" marT="9171"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s-ES" sz="1100" b="0" i="0" u="none" strike="noStrike">
                          <a:solidFill>
                            <a:srgbClr val="000000"/>
                          </a:solidFill>
                          <a:effectLst/>
                          <a:latin typeface="Calibri"/>
                        </a:rPr>
                        <a:t>2.499</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38.839</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42.776</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41.054</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41.666</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42.480</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50.616</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57.007</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53.836</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56.264</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dirty="0" smtClean="0">
                          <a:solidFill>
                            <a:srgbClr val="000000"/>
                          </a:solidFill>
                          <a:effectLst/>
                          <a:latin typeface="Calibri"/>
                        </a:rPr>
                        <a:t>56.890</a:t>
                      </a:r>
                      <a:endParaRPr lang="es-ES" sz="1100" b="0" i="0" u="none" strike="noStrike" dirty="0">
                        <a:solidFill>
                          <a:srgbClr val="000000"/>
                        </a:solidFill>
                        <a:effectLst/>
                        <a:latin typeface="Calibri"/>
                      </a:endParaRP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r>
              <a:tr h="376018">
                <a:tc>
                  <a:txBody>
                    <a:bodyPr/>
                    <a:lstStyle/>
                    <a:p>
                      <a:pPr algn="ctr" rtl="0" fontAlgn="ctr"/>
                      <a:r>
                        <a:rPr lang="es-ES" sz="1100" b="1" i="0" u="none" strike="noStrike">
                          <a:solidFill>
                            <a:srgbClr val="FFFFFF"/>
                          </a:solidFill>
                          <a:effectLst/>
                          <a:latin typeface="Calibri"/>
                        </a:rPr>
                        <a:t>Doc. Recogida</a:t>
                      </a:r>
                    </a:p>
                  </a:txBody>
                  <a:tcPr marL="9171" marR="9171" marT="9171"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s-ES" sz="1100" b="0" i="0" u="none" strike="noStrike">
                          <a:solidFill>
                            <a:srgbClr val="000000"/>
                          </a:solidFill>
                          <a:effectLst/>
                          <a:latin typeface="Calibri"/>
                        </a:rPr>
                        <a:t>147</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1.692</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2.790</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3.042</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dirty="0">
                          <a:solidFill>
                            <a:srgbClr val="000000"/>
                          </a:solidFill>
                          <a:effectLst/>
                          <a:latin typeface="Calibri"/>
                        </a:rPr>
                        <a:t>3.519</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4.940</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6.116</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6.318</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8.656</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8.464</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dirty="0" smtClean="0">
                          <a:solidFill>
                            <a:srgbClr val="000000"/>
                          </a:solidFill>
                          <a:effectLst/>
                          <a:latin typeface="Calibri"/>
                        </a:rPr>
                        <a:t>9.132</a:t>
                      </a:r>
                      <a:endParaRPr lang="es-ES" sz="1100" b="0" i="0" u="none" strike="noStrike" dirty="0">
                        <a:solidFill>
                          <a:srgbClr val="000000"/>
                        </a:solidFill>
                        <a:effectLst/>
                        <a:latin typeface="Calibri"/>
                      </a:endParaRP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r>
              <a:tr h="376018">
                <a:tc>
                  <a:txBody>
                    <a:bodyPr/>
                    <a:lstStyle/>
                    <a:p>
                      <a:pPr algn="ctr" rtl="0" fontAlgn="ctr"/>
                      <a:r>
                        <a:rPr lang="es-ES" sz="1100" b="1" i="0" u="none" strike="noStrike">
                          <a:solidFill>
                            <a:srgbClr val="FFFFFF"/>
                          </a:solidFill>
                          <a:effectLst/>
                          <a:latin typeface="Calibri"/>
                        </a:rPr>
                        <a:t>Doc. Registro</a:t>
                      </a:r>
                    </a:p>
                  </a:txBody>
                  <a:tcPr marL="9171" marR="9171" marT="9171"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s-ES" sz="1100" b="0" i="0" u="none" strike="noStrike">
                          <a:solidFill>
                            <a:srgbClr val="000000"/>
                          </a:solidFill>
                          <a:effectLst/>
                          <a:latin typeface="Calibri"/>
                        </a:rPr>
                        <a:t>12.874</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90.844</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105.040</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107.265</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107.283</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105.867</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117.279</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128.533</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129.811</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144.891</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dirty="0" smtClean="0">
                          <a:solidFill>
                            <a:srgbClr val="000000"/>
                          </a:solidFill>
                          <a:effectLst/>
                          <a:latin typeface="Calibri"/>
                        </a:rPr>
                        <a:t>143.411</a:t>
                      </a:r>
                      <a:endParaRPr lang="es-ES" sz="1100" b="0" i="0" u="none" strike="noStrike" dirty="0">
                        <a:solidFill>
                          <a:srgbClr val="000000"/>
                        </a:solidFill>
                        <a:effectLst/>
                        <a:latin typeface="Calibri"/>
                      </a:endParaRP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r>
              <a:tr h="376018">
                <a:tc>
                  <a:txBody>
                    <a:bodyPr/>
                    <a:lstStyle/>
                    <a:p>
                      <a:pPr algn="ctr" rtl="0" fontAlgn="ctr"/>
                      <a:r>
                        <a:rPr lang="es-ES" sz="1100" b="1" i="0" u="none" strike="noStrike">
                          <a:solidFill>
                            <a:srgbClr val="FFFFFF"/>
                          </a:solidFill>
                          <a:effectLst/>
                          <a:latin typeface="Calibri"/>
                        </a:rPr>
                        <a:t>Doc. Transporte</a:t>
                      </a:r>
                    </a:p>
                  </a:txBody>
                  <a:tcPr marL="9171" marR="9171" marT="9171"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s-ES" sz="1100" b="0" i="0" u="none" strike="noStrike">
                          <a:solidFill>
                            <a:srgbClr val="000000"/>
                          </a:solidFill>
                          <a:effectLst/>
                          <a:latin typeface="Calibri"/>
                        </a:rPr>
                        <a:t>5.136</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43.033</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55.217</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57.982</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57.378</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54.621</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53.080</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53.451</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64.330</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62.751</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dirty="0" smtClean="0">
                          <a:solidFill>
                            <a:srgbClr val="000000"/>
                          </a:solidFill>
                          <a:effectLst/>
                          <a:latin typeface="Calibri"/>
                        </a:rPr>
                        <a:t>61.889</a:t>
                      </a:r>
                      <a:endParaRPr lang="es-ES" sz="1100" b="0" i="0" u="none" strike="noStrike" dirty="0">
                        <a:solidFill>
                          <a:srgbClr val="000000"/>
                        </a:solidFill>
                        <a:effectLst/>
                        <a:latin typeface="Calibri"/>
                      </a:endParaRP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r>
              <a:tr h="376018">
                <a:tc>
                  <a:txBody>
                    <a:bodyPr/>
                    <a:lstStyle/>
                    <a:p>
                      <a:pPr algn="ctr" rtl="0" fontAlgn="ctr"/>
                      <a:r>
                        <a:rPr lang="es-ES" sz="1100" b="1" i="0" u="none" strike="noStrike" dirty="0">
                          <a:solidFill>
                            <a:srgbClr val="FFFFFF"/>
                          </a:solidFill>
                          <a:effectLst/>
                          <a:latin typeface="Calibri"/>
                        </a:rPr>
                        <a:t>Doc. Devolución</a:t>
                      </a:r>
                    </a:p>
                  </a:txBody>
                  <a:tcPr marL="9171" marR="9171" marT="9171"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s-ES" sz="1100" b="0" i="0" u="none" strike="noStrike">
                          <a:solidFill>
                            <a:srgbClr val="000000"/>
                          </a:solidFill>
                          <a:effectLst/>
                          <a:latin typeface="Calibri"/>
                        </a:rPr>
                        <a:t> </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 </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dirty="0">
                          <a:solidFill>
                            <a:srgbClr val="000000"/>
                          </a:solidFill>
                          <a:effectLst/>
                          <a:latin typeface="Calibri"/>
                        </a:rPr>
                        <a:t> </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 </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 </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 </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 </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 </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347</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a:solidFill>
                            <a:srgbClr val="000000"/>
                          </a:solidFill>
                          <a:effectLst/>
                          <a:latin typeface="Calibri"/>
                        </a:rPr>
                        <a:t>219</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dirty="0" smtClean="0">
                          <a:solidFill>
                            <a:srgbClr val="000000"/>
                          </a:solidFill>
                          <a:effectLst/>
                          <a:latin typeface="Calibri"/>
                        </a:rPr>
                        <a:t>120</a:t>
                      </a:r>
                      <a:endParaRPr lang="es-ES" sz="1100" b="0" i="0" u="none" strike="noStrike" dirty="0">
                        <a:solidFill>
                          <a:srgbClr val="000000"/>
                        </a:solidFill>
                        <a:effectLst/>
                        <a:latin typeface="Calibri"/>
                      </a:endParaRP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r>
              <a:tr h="376018">
                <a:tc>
                  <a:txBody>
                    <a:bodyPr/>
                    <a:lstStyle/>
                    <a:p>
                      <a:pPr algn="ctr" rtl="0" fontAlgn="ctr"/>
                      <a:r>
                        <a:rPr lang="es-ES" sz="1100" b="1" i="0" u="none" strike="noStrike" dirty="0" err="1" smtClean="0">
                          <a:solidFill>
                            <a:srgbClr val="FFFFFF"/>
                          </a:solidFill>
                          <a:effectLst/>
                          <a:latin typeface="Calibri"/>
                        </a:rPr>
                        <a:t>Doc</a:t>
                      </a:r>
                      <a:r>
                        <a:rPr lang="es-ES" sz="1100" b="1" i="0" u="none" strike="noStrike" dirty="0" smtClean="0">
                          <a:solidFill>
                            <a:srgbClr val="FFFFFF"/>
                          </a:solidFill>
                          <a:effectLst/>
                          <a:latin typeface="Calibri"/>
                        </a:rPr>
                        <a:t> zona de trabajo</a:t>
                      </a:r>
                      <a:endParaRPr lang="es-ES" sz="1100" b="1" i="0" u="none" strike="noStrike" dirty="0">
                        <a:solidFill>
                          <a:srgbClr val="FFFFFF"/>
                        </a:solidFill>
                        <a:effectLst/>
                        <a:latin typeface="Calibri"/>
                      </a:endParaRPr>
                    </a:p>
                  </a:txBody>
                  <a:tcPr marL="9171" marR="9171" marT="9171"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rtl="0" fontAlgn="ctr"/>
                      <a:endParaRPr lang="es-ES" sz="1100" b="0" i="0" u="none" strike="noStrike" dirty="0">
                        <a:solidFill>
                          <a:srgbClr val="000000"/>
                        </a:solidFill>
                        <a:effectLst/>
                        <a:latin typeface="Calibri"/>
                      </a:endParaRP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endParaRPr lang="es-ES" sz="1100" b="0" i="0" u="none" strike="noStrike">
                        <a:solidFill>
                          <a:srgbClr val="000000"/>
                        </a:solidFill>
                        <a:effectLst/>
                        <a:latin typeface="Calibri"/>
                      </a:endParaRP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endParaRPr lang="es-ES" sz="1100" b="0" i="0" u="none" strike="noStrike" dirty="0">
                        <a:solidFill>
                          <a:srgbClr val="000000"/>
                        </a:solidFill>
                        <a:effectLst/>
                        <a:latin typeface="Calibri"/>
                      </a:endParaRP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endParaRPr lang="es-ES" sz="1100" b="0" i="0" u="none" strike="noStrike">
                        <a:solidFill>
                          <a:srgbClr val="000000"/>
                        </a:solidFill>
                        <a:effectLst/>
                        <a:latin typeface="Calibri"/>
                      </a:endParaRP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endParaRPr lang="es-ES" sz="1100" b="0" i="0" u="none" strike="noStrike">
                        <a:solidFill>
                          <a:srgbClr val="000000"/>
                        </a:solidFill>
                        <a:effectLst/>
                        <a:latin typeface="Calibri"/>
                      </a:endParaRP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endParaRPr lang="es-ES" sz="1100" b="0" i="0" u="none" strike="noStrike">
                        <a:solidFill>
                          <a:srgbClr val="000000"/>
                        </a:solidFill>
                        <a:effectLst/>
                        <a:latin typeface="Calibri"/>
                      </a:endParaRP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endParaRPr lang="es-ES" sz="1100" b="0" i="0" u="none" strike="noStrike">
                        <a:solidFill>
                          <a:srgbClr val="000000"/>
                        </a:solidFill>
                        <a:effectLst/>
                        <a:latin typeface="Calibri"/>
                      </a:endParaRP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endParaRPr lang="es-ES" sz="1100" b="0" i="0" u="none" strike="noStrike">
                        <a:solidFill>
                          <a:srgbClr val="000000"/>
                        </a:solidFill>
                        <a:effectLst/>
                        <a:latin typeface="Calibri"/>
                      </a:endParaRP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endParaRPr lang="es-ES" sz="1100" b="0" i="0" u="none" strike="noStrike">
                        <a:solidFill>
                          <a:srgbClr val="000000"/>
                        </a:solidFill>
                        <a:effectLst/>
                        <a:latin typeface="Calibri"/>
                      </a:endParaRP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endParaRPr lang="es-ES" sz="1100" b="0" i="0" u="none" strike="noStrike">
                        <a:solidFill>
                          <a:srgbClr val="000000"/>
                        </a:solidFill>
                        <a:effectLst/>
                        <a:latin typeface="Calibri"/>
                      </a:endParaRP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algn="ctr" rtl="0" fontAlgn="ctr"/>
                      <a:r>
                        <a:rPr lang="es-ES" sz="1100" b="0" i="0" u="none" strike="noStrike" dirty="0" smtClean="0">
                          <a:solidFill>
                            <a:srgbClr val="000000"/>
                          </a:solidFill>
                          <a:effectLst/>
                          <a:latin typeface="Calibri"/>
                        </a:rPr>
                        <a:t>150</a:t>
                      </a:r>
                      <a:endParaRPr lang="es-ES" sz="1100" b="0" i="0" u="none" strike="noStrike" dirty="0">
                        <a:solidFill>
                          <a:srgbClr val="000000"/>
                        </a:solidFill>
                        <a:effectLst/>
                        <a:latin typeface="Calibri"/>
                      </a:endParaRP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r>
              <a:tr h="192595">
                <a:tc>
                  <a:txBody>
                    <a:bodyPr/>
                    <a:lstStyle/>
                    <a:p>
                      <a:pPr algn="ctr" rtl="0" fontAlgn="ctr"/>
                      <a:r>
                        <a:rPr lang="es-ES" sz="1100" b="1" i="0" u="none" strike="noStrike">
                          <a:solidFill>
                            <a:srgbClr val="FFFFFF"/>
                          </a:solidFill>
                          <a:effectLst/>
                          <a:latin typeface="Calibri"/>
                        </a:rPr>
                        <a:t>TOTAL</a:t>
                      </a:r>
                    </a:p>
                  </a:txBody>
                  <a:tcPr marL="9171" marR="9171" marT="9171"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s-ES" sz="1100" b="1" i="0" u="none" strike="noStrike">
                          <a:solidFill>
                            <a:srgbClr val="376092"/>
                          </a:solidFill>
                          <a:effectLst/>
                          <a:latin typeface="Calibri"/>
                        </a:rPr>
                        <a:t>220.132</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S" sz="1100" b="1" i="0" u="none" strike="noStrike">
                          <a:solidFill>
                            <a:srgbClr val="376092"/>
                          </a:solidFill>
                          <a:effectLst/>
                          <a:latin typeface="Calibri"/>
                        </a:rPr>
                        <a:t>209.347</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S" sz="1100" b="1" i="0" u="none" strike="noStrike">
                          <a:solidFill>
                            <a:srgbClr val="376092"/>
                          </a:solidFill>
                          <a:effectLst/>
                          <a:latin typeface="Calibri"/>
                        </a:rPr>
                        <a:t>243.709</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S" sz="1100" b="1" i="0" u="none" strike="noStrike">
                          <a:solidFill>
                            <a:srgbClr val="376092"/>
                          </a:solidFill>
                          <a:effectLst/>
                          <a:latin typeface="Calibri"/>
                        </a:rPr>
                        <a:t>253.480</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S" sz="1100" b="1" i="0" u="none" strike="noStrike">
                          <a:solidFill>
                            <a:srgbClr val="376092"/>
                          </a:solidFill>
                          <a:effectLst/>
                          <a:latin typeface="Calibri"/>
                        </a:rPr>
                        <a:t>251.836</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S" sz="1100" b="1" i="0" u="none" strike="noStrike">
                          <a:solidFill>
                            <a:srgbClr val="376092"/>
                          </a:solidFill>
                          <a:effectLst/>
                          <a:latin typeface="Calibri"/>
                        </a:rPr>
                        <a:t>250.364</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S" sz="1100" b="1" i="0" u="none" strike="noStrike">
                          <a:solidFill>
                            <a:srgbClr val="376092"/>
                          </a:solidFill>
                          <a:effectLst/>
                          <a:latin typeface="Calibri"/>
                        </a:rPr>
                        <a:t>270.558</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S" sz="1100" b="1" i="0" u="none" strike="noStrike">
                          <a:solidFill>
                            <a:srgbClr val="376092"/>
                          </a:solidFill>
                          <a:effectLst/>
                          <a:latin typeface="Calibri"/>
                        </a:rPr>
                        <a:t>287.037</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S" sz="1100" b="1" i="0" u="none" strike="noStrike">
                          <a:solidFill>
                            <a:srgbClr val="376092"/>
                          </a:solidFill>
                          <a:effectLst/>
                          <a:latin typeface="Calibri"/>
                        </a:rPr>
                        <a:t>299.486</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ES" sz="1100" b="1" i="0" u="none" strike="noStrike" dirty="0">
                          <a:solidFill>
                            <a:srgbClr val="376092"/>
                          </a:solidFill>
                          <a:effectLst/>
                          <a:latin typeface="Calibri"/>
                        </a:rPr>
                        <a:t>313.964</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ES" sz="1100" b="1" i="0" u="none" strike="noStrike" dirty="0" smtClean="0">
                          <a:solidFill>
                            <a:srgbClr val="376092"/>
                          </a:solidFill>
                          <a:effectLst/>
                          <a:latin typeface="+mn-lt"/>
                        </a:rPr>
                        <a:t>315.558</a:t>
                      </a:r>
                    </a:p>
                  </a:txBody>
                  <a:tcPr marL="9171" marR="9171" marT="917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2192109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files.excel-tutorial10.webnode.es/200000061-9f32da02cd/excel.jpg">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4080720"/>
            <a:ext cx="1247775" cy="12715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4" name="3 Rectángulo"/>
          <p:cNvSpPr/>
          <p:nvPr/>
        </p:nvSpPr>
        <p:spPr>
          <a:xfrm>
            <a:off x="777677" y="353831"/>
            <a:ext cx="33777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S" b="1" dirty="0" smtClean="0">
                <a:solidFill>
                  <a:schemeClr val="tx2">
                    <a:lumMod val="60000"/>
                    <a:lumOff val="40000"/>
                  </a:schemeClr>
                </a:solidFill>
                <a:latin typeface="Tahoma" pitchFamily="34" charset="0"/>
              </a:rPr>
              <a:t>Sistema de alertas…</a:t>
            </a:r>
            <a:endParaRPr lang="es-ES" b="1" dirty="0">
              <a:solidFill>
                <a:schemeClr val="tx2">
                  <a:lumMod val="60000"/>
                  <a:lumOff val="40000"/>
                </a:schemeClr>
              </a:solidFill>
              <a:latin typeface="Tahoma" pitchFamily="34" charset="0"/>
            </a:endParaRPr>
          </a:p>
        </p:txBody>
      </p:sp>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600" y="836712"/>
            <a:ext cx="5442465" cy="5298125"/>
          </a:xfrm>
          <a:prstGeom prst="rect">
            <a:avLst/>
          </a:prstGeom>
          <a:effectLst>
            <a:outerShdw blurRad="215900" dist="63500" dir="3600000" sx="102000" sy="102000" algn="tr" rotWithShape="0">
              <a:prstClr val="black">
                <a:alpha val="49000"/>
              </a:prstClr>
            </a:outerShdw>
          </a:effectLst>
        </p:spPr>
      </p:pic>
    </p:spTree>
    <p:extLst>
      <p:ext uri="{BB962C8B-B14F-4D97-AF65-F5344CB8AC3E}">
        <p14:creationId xmlns:p14="http://schemas.microsoft.com/office/powerpoint/2010/main" val="28780787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777677" y="166469"/>
            <a:ext cx="33734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S" b="1" dirty="0" smtClean="0">
                <a:solidFill>
                  <a:schemeClr val="tx2">
                    <a:lumMod val="60000"/>
                    <a:lumOff val="40000"/>
                  </a:schemeClr>
                </a:solidFill>
                <a:latin typeface="Tahoma" pitchFamily="34" charset="0"/>
              </a:rPr>
              <a:t>Sistema de alertas…</a:t>
            </a:r>
            <a:endParaRPr lang="es-ES" b="1" dirty="0">
              <a:solidFill>
                <a:schemeClr val="tx2">
                  <a:lumMod val="60000"/>
                  <a:lumOff val="40000"/>
                </a:schemeClr>
              </a:solidFill>
              <a:latin typeface="Tahoma" pitchFamily="34" charset="0"/>
            </a:endParaRPr>
          </a:p>
        </p:txBody>
      </p:sp>
      <p:pic>
        <p:nvPicPr>
          <p:cNvPr id="5" name="Picture 4" descr="http://files.excel-tutorial10.webnode.es/200000061-9f32da02cd/excel.jpg">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2007" y="3789040"/>
            <a:ext cx="1247775" cy="12715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 name="2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714425"/>
            <a:ext cx="6726012" cy="4490219"/>
          </a:xfrm>
          <a:prstGeom prst="rect">
            <a:avLst/>
          </a:prstGeom>
          <a:effectLst>
            <a:outerShdw blurRad="215900" dist="63500" dir="3600000" sx="102000" sy="102000" algn="tr" rotWithShape="0">
              <a:prstClr val="black">
                <a:alpha val="49000"/>
              </a:prstClr>
            </a:outerShdw>
          </a:effectLst>
        </p:spPr>
      </p:pic>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5373216"/>
            <a:ext cx="3409680" cy="1348841"/>
          </a:xfrm>
          <a:prstGeom prst="rect">
            <a:avLst/>
          </a:prstGeom>
          <a:effectLst>
            <a:outerShdw blurRad="215900" dist="63500" dir="3600000" sx="102000" sy="102000" algn="tr" rotWithShape="0">
              <a:prstClr val="black">
                <a:alpha val="49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42611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260760" y="1063440"/>
            <a:ext cx="6475854" cy="601759"/>
          </a:xfrm>
          <a:prstGeom prst="rect">
            <a:avLst/>
          </a:prstGeom>
        </p:spPr>
        <p:txBody>
          <a:bodyPr vert="horz" wrap="square" lIns="0" tIns="87939" rIns="0" bIns="0" rtlCol="0">
            <a:spAutoFit/>
          </a:bodyPr>
          <a:lstStyle/>
          <a:p>
            <a:pPr marL="11132" marR="12800" algn="r">
              <a:lnSpc>
                <a:spcPts val="4032"/>
              </a:lnSpc>
              <a:spcBef>
                <a:spcPts val="692"/>
              </a:spcBef>
            </a:pPr>
            <a:r>
              <a:rPr sz="3800" spc="-167" dirty="0" err="1" smtClean="0"/>
              <a:t>Factores</a:t>
            </a:r>
            <a:r>
              <a:rPr sz="3800" spc="-167" dirty="0" smtClean="0">
                <a:solidFill>
                  <a:srgbClr val="27AAE1"/>
                </a:solidFill>
              </a:rPr>
              <a:t>  </a:t>
            </a:r>
            <a:r>
              <a:rPr sz="3800" spc="-110" dirty="0" err="1" smtClean="0"/>
              <a:t>n</a:t>
            </a:r>
            <a:r>
              <a:rPr sz="3800" spc="-179" dirty="0" err="1" smtClean="0"/>
              <a:t>o</a:t>
            </a:r>
            <a:r>
              <a:rPr sz="3800" spc="-175" dirty="0" err="1" smtClean="0"/>
              <a:t>v</a:t>
            </a:r>
            <a:r>
              <a:rPr sz="3800" spc="-110" dirty="0" err="1" smtClean="0"/>
              <a:t>ed</a:t>
            </a:r>
            <a:r>
              <a:rPr sz="3800" spc="-149" dirty="0" err="1" smtClean="0"/>
              <a:t>osos</a:t>
            </a:r>
            <a:endParaRPr sz="3800" dirty="0"/>
          </a:p>
        </p:txBody>
      </p:sp>
      <p:sp>
        <p:nvSpPr>
          <p:cNvPr id="10" name="object 10"/>
          <p:cNvSpPr/>
          <p:nvPr/>
        </p:nvSpPr>
        <p:spPr>
          <a:xfrm>
            <a:off x="390955" y="3248953"/>
            <a:ext cx="1134855" cy="2238783"/>
          </a:xfrm>
          <a:custGeom>
            <a:avLst/>
            <a:gdLst/>
            <a:ahLst/>
            <a:cxnLst/>
            <a:rect l="l" t="t" r="r" b="b"/>
            <a:pathLst>
              <a:path w="1327150" h="2468879">
                <a:moveTo>
                  <a:pt x="0" y="2468702"/>
                </a:moveTo>
                <a:lnTo>
                  <a:pt x="1326769" y="2468702"/>
                </a:lnTo>
                <a:lnTo>
                  <a:pt x="1326769" y="0"/>
                </a:lnTo>
                <a:lnTo>
                  <a:pt x="0" y="0"/>
                </a:lnTo>
                <a:lnTo>
                  <a:pt x="0" y="2468702"/>
                </a:lnTo>
                <a:close/>
              </a:path>
            </a:pathLst>
          </a:custGeom>
          <a:solidFill>
            <a:srgbClr val="27AAE1"/>
          </a:solidFill>
        </p:spPr>
        <p:txBody>
          <a:bodyPr wrap="square" lIns="0" tIns="0" rIns="0" bIns="0" rtlCol="0"/>
          <a:lstStyle/>
          <a:p>
            <a:endParaRPr/>
          </a:p>
        </p:txBody>
      </p:sp>
      <p:sp>
        <p:nvSpPr>
          <p:cNvPr id="11" name="object 11"/>
          <p:cNvSpPr/>
          <p:nvPr/>
        </p:nvSpPr>
        <p:spPr>
          <a:xfrm>
            <a:off x="2794556" y="3248953"/>
            <a:ext cx="1134855" cy="2238783"/>
          </a:xfrm>
          <a:custGeom>
            <a:avLst/>
            <a:gdLst/>
            <a:ahLst/>
            <a:cxnLst/>
            <a:rect l="l" t="t" r="r" b="b"/>
            <a:pathLst>
              <a:path w="1327150" h="2468879">
                <a:moveTo>
                  <a:pt x="0" y="2468702"/>
                </a:moveTo>
                <a:lnTo>
                  <a:pt x="1326768" y="2468702"/>
                </a:lnTo>
                <a:lnTo>
                  <a:pt x="1326768" y="0"/>
                </a:lnTo>
                <a:lnTo>
                  <a:pt x="0" y="0"/>
                </a:lnTo>
                <a:lnTo>
                  <a:pt x="0" y="2468702"/>
                </a:lnTo>
                <a:close/>
              </a:path>
            </a:pathLst>
          </a:custGeom>
          <a:solidFill>
            <a:srgbClr val="27AAE1"/>
          </a:solidFill>
        </p:spPr>
        <p:txBody>
          <a:bodyPr wrap="square" lIns="0" tIns="0" rIns="0" bIns="0" rtlCol="0"/>
          <a:lstStyle/>
          <a:p>
            <a:endParaRPr/>
          </a:p>
        </p:txBody>
      </p:sp>
      <p:sp>
        <p:nvSpPr>
          <p:cNvPr id="12" name="object 12"/>
          <p:cNvSpPr/>
          <p:nvPr/>
        </p:nvSpPr>
        <p:spPr>
          <a:xfrm>
            <a:off x="5198157" y="3248953"/>
            <a:ext cx="1134855" cy="2238783"/>
          </a:xfrm>
          <a:custGeom>
            <a:avLst/>
            <a:gdLst/>
            <a:ahLst/>
            <a:cxnLst/>
            <a:rect l="l" t="t" r="r" b="b"/>
            <a:pathLst>
              <a:path w="1327150" h="2468879">
                <a:moveTo>
                  <a:pt x="0" y="2468702"/>
                </a:moveTo>
                <a:lnTo>
                  <a:pt x="1326769" y="2468702"/>
                </a:lnTo>
                <a:lnTo>
                  <a:pt x="1326769" y="0"/>
                </a:lnTo>
                <a:lnTo>
                  <a:pt x="0" y="0"/>
                </a:lnTo>
                <a:lnTo>
                  <a:pt x="0" y="2468702"/>
                </a:lnTo>
                <a:close/>
              </a:path>
            </a:pathLst>
          </a:custGeom>
          <a:solidFill>
            <a:srgbClr val="27AAE1"/>
          </a:solidFill>
        </p:spPr>
        <p:txBody>
          <a:bodyPr wrap="square" lIns="0" tIns="0" rIns="0" bIns="0" rtlCol="0"/>
          <a:lstStyle/>
          <a:p>
            <a:endParaRPr/>
          </a:p>
        </p:txBody>
      </p:sp>
      <p:sp>
        <p:nvSpPr>
          <p:cNvPr id="13" name="object 13"/>
          <p:cNvSpPr/>
          <p:nvPr/>
        </p:nvSpPr>
        <p:spPr>
          <a:xfrm>
            <a:off x="7601758" y="3248953"/>
            <a:ext cx="1134855" cy="2238783"/>
          </a:xfrm>
          <a:custGeom>
            <a:avLst/>
            <a:gdLst/>
            <a:ahLst/>
            <a:cxnLst/>
            <a:rect l="l" t="t" r="r" b="b"/>
            <a:pathLst>
              <a:path w="1327150" h="2468879">
                <a:moveTo>
                  <a:pt x="0" y="2468702"/>
                </a:moveTo>
                <a:lnTo>
                  <a:pt x="1326769" y="2468702"/>
                </a:lnTo>
                <a:lnTo>
                  <a:pt x="1326769" y="0"/>
                </a:lnTo>
                <a:lnTo>
                  <a:pt x="0" y="0"/>
                </a:lnTo>
                <a:lnTo>
                  <a:pt x="0" y="2468702"/>
                </a:lnTo>
                <a:close/>
              </a:path>
            </a:pathLst>
          </a:custGeom>
          <a:solidFill>
            <a:srgbClr val="27AAE1"/>
          </a:solidFill>
        </p:spPr>
        <p:txBody>
          <a:bodyPr wrap="square" lIns="0" tIns="0" rIns="0" bIns="0" rtlCol="0"/>
          <a:lstStyle/>
          <a:p>
            <a:endParaRPr/>
          </a:p>
        </p:txBody>
      </p:sp>
      <p:sp>
        <p:nvSpPr>
          <p:cNvPr id="14" name="object 14"/>
          <p:cNvSpPr/>
          <p:nvPr/>
        </p:nvSpPr>
        <p:spPr>
          <a:xfrm>
            <a:off x="1592761" y="3248953"/>
            <a:ext cx="1134855" cy="2238783"/>
          </a:xfrm>
          <a:custGeom>
            <a:avLst/>
            <a:gdLst/>
            <a:ahLst/>
            <a:cxnLst/>
            <a:rect l="l" t="t" r="r" b="b"/>
            <a:pathLst>
              <a:path w="1327150" h="2468879">
                <a:moveTo>
                  <a:pt x="0" y="2468702"/>
                </a:moveTo>
                <a:lnTo>
                  <a:pt x="1326769" y="2468702"/>
                </a:lnTo>
                <a:lnTo>
                  <a:pt x="1326769" y="0"/>
                </a:lnTo>
                <a:lnTo>
                  <a:pt x="0" y="0"/>
                </a:lnTo>
                <a:lnTo>
                  <a:pt x="0" y="2468702"/>
                </a:lnTo>
                <a:close/>
              </a:path>
            </a:pathLst>
          </a:custGeom>
          <a:solidFill>
            <a:srgbClr val="808285"/>
          </a:solidFill>
        </p:spPr>
        <p:txBody>
          <a:bodyPr wrap="square" lIns="0" tIns="0" rIns="0" bIns="0" rtlCol="0"/>
          <a:lstStyle/>
          <a:p>
            <a:endParaRPr/>
          </a:p>
        </p:txBody>
      </p:sp>
      <p:sp>
        <p:nvSpPr>
          <p:cNvPr id="15" name="object 15"/>
          <p:cNvSpPr/>
          <p:nvPr/>
        </p:nvSpPr>
        <p:spPr>
          <a:xfrm>
            <a:off x="3996362" y="3248953"/>
            <a:ext cx="1134855" cy="2238783"/>
          </a:xfrm>
          <a:custGeom>
            <a:avLst/>
            <a:gdLst/>
            <a:ahLst/>
            <a:cxnLst/>
            <a:rect l="l" t="t" r="r" b="b"/>
            <a:pathLst>
              <a:path w="1327150" h="2468879">
                <a:moveTo>
                  <a:pt x="0" y="2468702"/>
                </a:moveTo>
                <a:lnTo>
                  <a:pt x="1326769" y="2468702"/>
                </a:lnTo>
                <a:lnTo>
                  <a:pt x="1326769" y="0"/>
                </a:lnTo>
                <a:lnTo>
                  <a:pt x="0" y="0"/>
                </a:lnTo>
                <a:lnTo>
                  <a:pt x="0" y="2468702"/>
                </a:lnTo>
                <a:close/>
              </a:path>
            </a:pathLst>
          </a:custGeom>
          <a:solidFill>
            <a:srgbClr val="808285"/>
          </a:solidFill>
        </p:spPr>
        <p:txBody>
          <a:bodyPr wrap="square" lIns="0" tIns="0" rIns="0" bIns="0" rtlCol="0"/>
          <a:lstStyle/>
          <a:p>
            <a:endParaRPr/>
          </a:p>
        </p:txBody>
      </p:sp>
      <p:sp>
        <p:nvSpPr>
          <p:cNvPr id="16" name="object 16"/>
          <p:cNvSpPr/>
          <p:nvPr/>
        </p:nvSpPr>
        <p:spPr>
          <a:xfrm>
            <a:off x="6399964" y="3248953"/>
            <a:ext cx="1134855" cy="2238783"/>
          </a:xfrm>
          <a:custGeom>
            <a:avLst/>
            <a:gdLst/>
            <a:ahLst/>
            <a:cxnLst/>
            <a:rect l="l" t="t" r="r" b="b"/>
            <a:pathLst>
              <a:path w="1327150" h="2468879">
                <a:moveTo>
                  <a:pt x="0" y="2468702"/>
                </a:moveTo>
                <a:lnTo>
                  <a:pt x="1326769" y="2468702"/>
                </a:lnTo>
                <a:lnTo>
                  <a:pt x="1326769" y="0"/>
                </a:lnTo>
                <a:lnTo>
                  <a:pt x="0" y="0"/>
                </a:lnTo>
                <a:lnTo>
                  <a:pt x="0" y="2468702"/>
                </a:lnTo>
                <a:close/>
              </a:path>
            </a:pathLst>
          </a:custGeom>
          <a:solidFill>
            <a:srgbClr val="808285"/>
          </a:solidFill>
        </p:spPr>
        <p:txBody>
          <a:bodyPr wrap="square" lIns="0" tIns="0" rIns="0" bIns="0" rtlCol="0"/>
          <a:lstStyle/>
          <a:p>
            <a:endParaRPr/>
          </a:p>
        </p:txBody>
      </p:sp>
      <p:sp>
        <p:nvSpPr>
          <p:cNvPr id="17" name="object 17"/>
          <p:cNvSpPr txBox="1"/>
          <p:nvPr/>
        </p:nvSpPr>
        <p:spPr>
          <a:xfrm>
            <a:off x="460351" y="3317395"/>
            <a:ext cx="1003451" cy="1691179"/>
          </a:xfrm>
          <a:prstGeom prst="rect">
            <a:avLst/>
          </a:prstGeom>
        </p:spPr>
        <p:txBody>
          <a:bodyPr vert="horz" wrap="square" lIns="0" tIns="24489" rIns="0" bIns="0" rtlCol="0">
            <a:spAutoFit/>
          </a:bodyPr>
          <a:lstStyle/>
          <a:p>
            <a:pPr marL="11132" marR="4453">
              <a:lnSpc>
                <a:spcPts val="1402"/>
              </a:lnSpc>
              <a:spcBef>
                <a:spcPts val="192"/>
              </a:spcBef>
            </a:pPr>
            <a:r>
              <a:rPr sz="1200" b="1" dirty="0">
                <a:solidFill>
                  <a:srgbClr val="FFFFFF"/>
                </a:solidFill>
                <a:latin typeface="EYInterstate"/>
                <a:cs typeface="EYInterstate"/>
              </a:rPr>
              <a:t>A </a:t>
            </a:r>
            <a:r>
              <a:rPr sz="1200" b="1" spc="-66" dirty="0">
                <a:solidFill>
                  <a:srgbClr val="FFFFFF"/>
                </a:solidFill>
                <a:latin typeface="EYInterstate"/>
                <a:cs typeface="EYInterstate"/>
              </a:rPr>
              <a:t>tecnoloxía </a:t>
            </a:r>
            <a:r>
              <a:rPr sz="1200" b="1" dirty="0">
                <a:solidFill>
                  <a:srgbClr val="FFFFFF"/>
                </a:solidFill>
                <a:latin typeface="EYInterstate"/>
                <a:cs typeface="EYInterstate"/>
              </a:rPr>
              <a:t>e  </a:t>
            </a:r>
            <a:r>
              <a:rPr sz="1200" b="1" spc="-66" dirty="0">
                <a:solidFill>
                  <a:srgbClr val="FFFFFF"/>
                </a:solidFill>
                <a:latin typeface="EYInterstate"/>
                <a:cs typeface="EYInterstate"/>
              </a:rPr>
              <a:t>i</a:t>
            </a:r>
            <a:r>
              <a:rPr sz="1200" b="1" spc="-83" dirty="0">
                <a:solidFill>
                  <a:srgbClr val="FFFFFF"/>
                </a:solidFill>
                <a:latin typeface="EYInterstate"/>
                <a:cs typeface="EYInterstate"/>
              </a:rPr>
              <a:t>n</a:t>
            </a:r>
            <a:r>
              <a:rPr sz="1200" b="1" spc="-66" dirty="0">
                <a:solidFill>
                  <a:srgbClr val="FFFFFF"/>
                </a:solidFill>
                <a:latin typeface="EYInterstate"/>
                <a:cs typeface="EYInterstate"/>
              </a:rPr>
              <a:t>f</a:t>
            </a:r>
            <a:r>
              <a:rPr sz="1200" b="1" spc="-92" dirty="0">
                <a:solidFill>
                  <a:srgbClr val="FFFFFF"/>
                </a:solidFill>
                <a:latin typeface="EYInterstate"/>
                <a:cs typeface="EYInterstate"/>
              </a:rPr>
              <a:t>r</a:t>
            </a:r>
            <a:r>
              <a:rPr sz="1200" b="1" spc="-66" dirty="0">
                <a:solidFill>
                  <a:srgbClr val="FFFFFF"/>
                </a:solidFill>
                <a:latin typeface="EYInterstate"/>
                <a:cs typeface="EYInterstate"/>
              </a:rPr>
              <a:t>a</a:t>
            </a:r>
            <a:r>
              <a:rPr sz="1200" b="1" spc="-75" dirty="0">
                <a:solidFill>
                  <a:srgbClr val="FFFFFF"/>
                </a:solidFill>
                <a:latin typeface="EYInterstate"/>
                <a:cs typeface="EYInterstate"/>
              </a:rPr>
              <a:t>es</a:t>
            </a:r>
            <a:r>
              <a:rPr sz="1200" b="1" spc="-61" dirty="0">
                <a:solidFill>
                  <a:srgbClr val="FFFFFF"/>
                </a:solidFill>
                <a:latin typeface="EYInterstate"/>
                <a:cs typeface="EYInterstate"/>
              </a:rPr>
              <a:t>tru</a:t>
            </a:r>
            <a:r>
              <a:rPr sz="1200" b="1" spc="-75" dirty="0">
                <a:solidFill>
                  <a:srgbClr val="FFFFFF"/>
                </a:solidFill>
                <a:latin typeface="EYInterstate"/>
                <a:cs typeface="EYInterstate"/>
              </a:rPr>
              <a:t>t</a:t>
            </a:r>
            <a:r>
              <a:rPr sz="1200" b="1" spc="-61" dirty="0">
                <a:solidFill>
                  <a:srgbClr val="FFFFFF"/>
                </a:solidFill>
                <a:latin typeface="EYInterstate"/>
                <a:cs typeface="EYInterstate"/>
              </a:rPr>
              <a:t>u</a:t>
            </a:r>
            <a:r>
              <a:rPr sz="1200" b="1" spc="-92" dirty="0">
                <a:solidFill>
                  <a:srgbClr val="FFFFFF"/>
                </a:solidFill>
                <a:latin typeface="EYInterstate"/>
                <a:cs typeface="EYInterstate"/>
              </a:rPr>
              <a:t>r</a:t>
            </a:r>
            <a:r>
              <a:rPr sz="1200" b="1" spc="-66" dirty="0">
                <a:solidFill>
                  <a:srgbClr val="FFFFFF"/>
                </a:solidFill>
                <a:latin typeface="EYInterstate"/>
                <a:cs typeface="EYInterstate"/>
              </a:rPr>
              <a:t>as  utilizadas</a:t>
            </a:r>
            <a:endParaRPr sz="1200">
              <a:latin typeface="EYInterstate"/>
              <a:cs typeface="EYInterstate"/>
            </a:endParaRPr>
          </a:p>
          <a:p>
            <a:pPr marL="11132" marR="229310">
              <a:lnSpc>
                <a:spcPts val="1402"/>
              </a:lnSpc>
            </a:pPr>
            <a:r>
              <a:rPr sz="1200" b="1" spc="-44" dirty="0">
                <a:solidFill>
                  <a:srgbClr val="FFFFFF"/>
                </a:solidFill>
                <a:latin typeface="EYInterstate"/>
                <a:cs typeface="EYInterstate"/>
              </a:rPr>
              <a:t>nas </a:t>
            </a:r>
            <a:r>
              <a:rPr sz="1200" b="1" spc="-70" dirty="0">
                <a:solidFill>
                  <a:srgbClr val="FFFFFF"/>
                </a:solidFill>
                <a:latin typeface="EYInterstate"/>
                <a:cs typeface="EYInterstate"/>
              </a:rPr>
              <a:t>lonxas  </a:t>
            </a:r>
            <a:r>
              <a:rPr sz="1200" b="1" dirty="0">
                <a:solidFill>
                  <a:srgbClr val="FFFFFF"/>
                </a:solidFill>
                <a:latin typeface="EYInterstate"/>
                <a:cs typeface="EYInterstate"/>
              </a:rPr>
              <a:t>e</a:t>
            </a:r>
            <a:r>
              <a:rPr sz="1200" b="1" spc="-175" dirty="0">
                <a:solidFill>
                  <a:srgbClr val="FFFFFF"/>
                </a:solidFill>
                <a:latin typeface="EYInterstate"/>
                <a:cs typeface="EYInterstate"/>
              </a:rPr>
              <a:t> </a:t>
            </a:r>
            <a:r>
              <a:rPr sz="1200" b="1" spc="-75" dirty="0">
                <a:solidFill>
                  <a:srgbClr val="FFFFFF"/>
                </a:solidFill>
                <a:latin typeface="EYInterstate"/>
                <a:cs typeface="EYInterstate"/>
              </a:rPr>
              <a:t>confrarías  </a:t>
            </a:r>
            <a:r>
              <a:rPr sz="1200" b="1" spc="-35" dirty="0">
                <a:solidFill>
                  <a:srgbClr val="FFFFFF"/>
                </a:solidFill>
                <a:latin typeface="EYInterstate"/>
                <a:cs typeface="EYInterstate"/>
              </a:rPr>
              <a:t>de </a:t>
            </a:r>
            <a:r>
              <a:rPr sz="1200" b="1" spc="-66" dirty="0">
                <a:solidFill>
                  <a:srgbClr val="FFFFFF"/>
                </a:solidFill>
                <a:latin typeface="EYInterstate"/>
                <a:cs typeface="EYInterstate"/>
              </a:rPr>
              <a:t>Galicia,  </a:t>
            </a:r>
            <a:r>
              <a:rPr sz="1200" spc="-61" dirty="0">
                <a:solidFill>
                  <a:srgbClr val="FFFFFF"/>
                </a:solidFill>
                <a:latin typeface="EYInterstate Light"/>
                <a:cs typeface="EYInterstate Light"/>
              </a:rPr>
              <a:t>para </a:t>
            </a:r>
            <a:r>
              <a:rPr sz="1200" dirty="0">
                <a:solidFill>
                  <a:srgbClr val="FFFFFF"/>
                </a:solidFill>
                <a:latin typeface="EYInterstate Light"/>
                <a:cs typeface="EYInterstate Light"/>
              </a:rPr>
              <a:t>a</a:t>
            </a:r>
            <a:r>
              <a:rPr sz="1200" spc="-210" dirty="0">
                <a:solidFill>
                  <a:srgbClr val="FFFFFF"/>
                </a:solidFill>
                <a:latin typeface="EYInterstate Light"/>
                <a:cs typeface="EYInterstate Light"/>
              </a:rPr>
              <a:t> </a:t>
            </a:r>
            <a:r>
              <a:rPr sz="1200" spc="-61" dirty="0">
                <a:solidFill>
                  <a:srgbClr val="FFFFFF"/>
                </a:solidFill>
                <a:latin typeface="EYInterstate Light"/>
                <a:cs typeface="EYInterstate Light"/>
              </a:rPr>
              <a:t>súa</a:t>
            </a:r>
            <a:endParaRPr sz="1200">
              <a:latin typeface="EYInterstate Light"/>
              <a:cs typeface="EYInterstate Light"/>
            </a:endParaRPr>
          </a:p>
          <a:p>
            <a:pPr marL="11132" marR="74025">
              <a:lnSpc>
                <a:spcPts val="1402"/>
              </a:lnSpc>
            </a:pPr>
            <a:r>
              <a:rPr sz="1200" spc="-61" dirty="0">
                <a:solidFill>
                  <a:srgbClr val="FFFFFF"/>
                </a:solidFill>
                <a:latin typeface="EYInterstate Light"/>
                <a:cs typeface="EYInterstate Light"/>
              </a:rPr>
              <a:t>actualización</a:t>
            </a:r>
            <a:r>
              <a:rPr sz="1200" spc="-193" dirty="0">
                <a:solidFill>
                  <a:srgbClr val="FFFFFF"/>
                </a:solidFill>
                <a:latin typeface="EYInterstate Light"/>
                <a:cs typeface="EYInterstate Light"/>
              </a:rPr>
              <a:t> </a:t>
            </a:r>
            <a:r>
              <a:rPr sz="1200" dirty="0">
                <a:solidFill>
                  <a:srgbClr val="FFFFFF"/>
                </a:solidFill>
                <a:latin typeface="EYInterstate Light"/>
                <a:cs typeface="EYInterstate Light"/>
              </a:rPr>
              <a:t>e  </a:t>
            </a:r>
            <a:r>
              <a:rPr sz="1200" spc="-70" dirty="0">
                <a:solidFill>
                  <a:srgbClr val="FFFFFF"/>
                </a:solidFill>
                <a:latin typeface="EYInterstate Light"/>
                <a:cs typeface="EYInterstate Light"/>
              </a:rPr>
              <a:t>modernización</a:t>
            </a:r>
            <a:endParaRPr sz="1200">
              <a:latin typeface="EYInterstate Light"/>
              <a:cs typeface="EYInterstate Light"/>
            </a:endParaRPr>
          </a:p>
        </p:txBody>
      </p:sp>
      <p:sp>
        <p:nvSpPr>
          <p:cNvPr id="18" name="object 18"/>
          <p:cNvSpPr txBox="1"/>
          <p:nvPr/>
        </p:nvSpPr>
        <p:spPr>
          <a:xfrm>
            <a:off x="1652482" y="3317557"/>
            <a:ext cx="998564" cy="1640555"/>
          </a:xfrm>
          <a:prstGeom prst="rect">
            <a:avLst/>
          </a:prstGeom>
        </p:spPr>
        <p:txBody>
          <a:bodyPr vert="horz" wrap="square" lIns="0" tIns="24489" rIns="0" bIns="0" rtlCol="0">
            <a:spAutoFit/>
          </a:bodyPr>
          <a:lstStyle/>
          <a:p>
            <a:pPr marL="11132" marR="4453">
              <a:lnSpc>
                <a:spcPts val="1402"/>
              </a:lnSpc>
              <a:spcBef>
                <a:spcPts val="192"/>
              </a:spcBef>
            </a:pPr>
            <a:r>
              <a:rPr sz="1200" b="1" dirty="0">
                <a:solidFill>
                  <a:srgbClr val="FFFFFF"/>
                </a:solidFill>
                <a:latin typeface="EYInterstate"/>
                <a:cs typeface="EYInterstate"/>
              </a:rPr>
              <a:t>A </a:t>
            </a:r>
            <a:r>
              <a:rPr sz="1200" b="1" spc="-53" dirty="0">
                <a:solidFill>
                  <a:srgbClr val="FFFFFF"/>
                </a:solidFill>
                <a:latin typeface="EYInterstate"/>
                <a:cs typeface="EYInterstate"/>
              </a:rPr>
              <a:t>calidade,  garantía </a:t>
            </a:r>
            <a:r>
              <a:rPr sz="1200" b="1" dirty="0">
                <a:solidFill>
                  <a:srgbClr val="FFFFFF"/>
                </a:solidFill>
                <a:latin typeface="EYInterstate"/>
                <a:cs typeface="EYInterstate"/>
              </a:rPr>
              <a:t>e  </a:t>
            </a:r>
            <a:r>
              <a:rPr sz="1200" b="1" spc="-57" dirty="0">
                <a:solidFill>
                  <a:srgbClr val="FFFFFF"/>
                </a:solidFill>
                <a:latin typeface="EYInterstate"/>
                <a:cs typeface="EYInterstate"/>
              </a:rPr>
              <a:t>consistencia  </a:t>
            </a:r>
            <a:r>
              <a:rPr sz="1200" b="1" spc="-26" dirty="0">
                <a:solidFill>
                  <a:srgbClr val="FFFFFF"/>
                </a:solidFill>
                <a:latin typeface="EYInterstate"/>
                <a:cs typeface="EYInterstate"/>
              </a:rPr>
              <a:t>da</a:t>
            </a:r>
            <a:r>
              <a:rPr sz="1200" b="1" spc="-171" dirty="0">
                <a:solidFill>
                  <a:srgbClr val="FFFFFF"/>
                </a:solidFill>
                <a:latin typeface="EYInterstate"/>
                <a:cs typeface="EYInterstate"/>
              </a:rPr>
              <a:t> </a:t>
            </a:r>
            <a:r>
              <a:rPr sz="1200" b="1" spc="-57" dirty="0">
                <a:solidFill>
                  <a:srgbClr val="FFFFFF"/>
                </a:solidFill>
                <a:latin typeface="EYInterstate"/>
                <a:cs typeface="EYInterstate"/>
              </a:rPr>
              <a:t>información  </a:t>
            </a:r>
            <a:r>
              <a:rPr sz="1200" dirty="0">
                <a:solidFill>
                  <a:srgbClr val="FFFFFF"/>
                </a:solidFill>
                <a:latin typeface="EYInterstate Light"/>
                <a:cs typeface="EYInterstate Light"/>
              </a:rPr>
              <a:t>e </a:t>
            </a:r>
            <a:r>
              <a:rPr sz="1200" spc="-48" dirty="0">
                <a:solidFill>
                  <a:srgbClr val="FFFFFF"/>
                </a:solidFill>
                <a:latin typeface="EYInterstate Light"/>
                <a:cs typeface="EYInterstate Light"/>
              </a:rPr>
              <a:t>datos  </a:t>
            </a:r>
            <a:r>
              <a:rPr sz="1200" spc="-57" dirty="0">
                <a:solidFill>
                  <a:srgbClr val="FFFFFF"/>
                </a:solidFill>
                <a:latin typeface="EYInterstate Light"/>
                <a:cs typeface="EYInterstate Light"/>
              </a:rPr>
              <a:t>recollidos, </a:t>
            </a:r>
            <a:r>
              <a:rPr sz="1200" spc="-53" dirty="0">
                <a:solidFill>
                  <a:srgbClr val="FFFFFF"/>
                </a:solidFill>
                <a:latin typeface="EYInterstate Light"/>
                <a:cs typeface="EYInterstate Light"/>
              </a:rPr>
              <a:t>para  </a:t>
            </a:r>
            <a:r>
              <a:rPr sz="1200" dirty="0">
                <a:solidFill>
                  <a:srgbClr val="FFFFFF"/>
                </a:solidFill>
                <a:latin typeface="EYInterstate Light"/>
                <a:cs typeface="EYInterstate Light"/>
              </a:rPr>
              <a:t>a </a:t>
            </a:r>
            <a:r>
              <a:rPr sz="1200" spc="-35" dirty="0">
                <a:solidFill>
                  <a:srgbClr val="FFFFFF"/>
                </a:solidFill>
                <a:latin typeface="EYInterstate Light"/>
                <a:cs typeface="EYInterstate Light"/>
              </a:rPr>
              <a:t>súa </a:t>
            </a:r>
            <a:r>
              <a:rPr sz="1200" spc="-53" dirty="0">
                <a:solidFill>
                  <a:srgbClr val="FFFFFF"/>
                </a:solidFill>
                <a:latin typeface="EYInterstate Light"/>
                <a:cs typeface="EYInterstate Light"/>
              </a:rPr>
              <a:t>mellor  </a:t>
            </a:r>
            <a:r>
              <a:rPr sz="1200" spc="-61" dirty="0">
                <a:solidFill>
                  <a:srgbClr val="FFFFFF"/>
                </a:solidFill>
                <a:latin typeface="EYInterstate Light"/>
                <a:cs typeface="EYInterstate Light"/>
              </a:rPr>
              <a:t>explotación</a:t>
            </a:r>
            <a:endParaRPr sz="1200">
              <a:latin typeface="EYInterstate Light"/>
              <a:cs typeface="EYInterstate Light"/>
            </a:endParaRPr>
          </a:p>
        </p:txBody>
      </p:sp>
      <p:sp>
        <p:nvSpPr>
          <p:cNvPr id="19" name="object 19"/>
          <p:cNvSpPr txBox="1"/>
          <p:nvPr/>
        </p:nvSpPr>
        <p:spPr>
          <a:xfrm>
            <a:off x="2854342" y="3317717"/>
            <a:ext cx="997478" cy="1875441"/>
          </a:xfrm>
          <a:prstGeom prst="rect">
            <a:avLst/>
          </a:prstGeom>
        </p:spPr>
        <p:txBody>
          <a:bodyPr vert="horz" wrap="square" lIns="0" tIns="24489" rIns="0" bIns="0" rtlCol="0">
            <a:spAutoFit/>
          </a:bodyPr>
          <a:lstStyle/>
          <a:p>
            <a:pPr marL="11132" marR="4453">
              <a:lnSpc>
                <a:spcPts val="1402"/>
              </a:lnSpc>
              <a:spcBef>
                <a:spcPts val="192"/>
              </a:spcBef>
            </a:pPr>
            <a:r>
              <a:rPr sz="1200" b="1" dirty="0">
                <a:solidFill>
                  <a:srgbClr val="FFFFFF"/>
                </a:solidFill>
                <a:latin typeface="EYInterstate"/>
                <a:cs typeface="EYInterstate"/>
              </a:rPr>
              <a:t>A</a:t>
            </a:r>
            <a:r>
              <a:rPr sz="1200" b="1" spc="-179" dirty="0">
                <a:solidFill>
                  <a:srgbClr val="FFFFFF"/>
                </a:solidFill>
                <a:latin typeface="EYInterstate"/>
                <a:cs typeface="EYInterstate"/>
              </a:rPr>
              <a:t> </a:t>
            </a:r>
            <a:r>
              <a:rPr sz="1200" b="1" spc="-70" dirty="0">
                <a:solidFill>
                  <a:srgbClr val="FFFFFF"/>
                </a:solidFill>
                <a:latin typeface="EYInterstate"/>
                <a:cs typeface="EYInterstate"/>
              </a:rPr>
              <a:t>trazabilidade  </a:t>
            </a:r>
            <a:r>
              <a:rPr sz="1200" b="1" spc="-48" dirty="0">
                <a:solidFill>
                  <a:srgbClr val="FFFFFF"/>
                </a:solidFill>
                <a:latin typeface="EYInterstate"/>
                <a:cs typeface="EYInterstate"/>
              </a:rPr>
              <a:t>dos </a:t>
            </a:r>
            <a:r>
              <a:rPr sz="1200" b="1" spc="-66" dirty="0">
                <a:solidFill>
                  <a:srgbClr val="FFFFFF"/>
                </a:solidFill>
                <a:latin typeface="EYInterstate"/>
                <a:cs typeface="EYInterstate"/>
              </a:rPr>
              <a:t>produtos,  </a:t>
            </a:r>
            <a:r>
              <a:rPr sz="1200" spc="-61" dirty="0">
                <a:solidFill>
                  <a:srgbClr val="FFFFFF"/>
                </a:solidFill>
                <a:latin typeface="EYInterstate Light"/>
                <a:cs typeface="EYInterstate Light"/>
              </a:rPr>
              <a:t>para</a:t>
            </a:r>
            <a:r>
              <a:rPr sz="1200" spc="-131" dirty="0">
                <a:solidFill>
                  <a:srgbClr val="FFFFFF"/>
                </a:solidFill>
                <a:latin typeface="EYInterstate Light"/>
                <a:cs typeface="EYInterstate Light"/>
              </a:rPr>
              <a:t> </a:t>
            </a:r>
            <a:r>
              <a:rPr sz="1200" spc="-75" dirty="0">
                <a:solidFill>
                  <a:srgbClr val="FFFFFF"/>
                </a:solidFill>
                <a:latin typeface="EYInterstate Light"/>
                <a:cs typeface="EYInterstate Light"/>
              </a:rPr>
              <a:t>mellorar</a:t>
            </a:r>
            <a:endParaRPr sz="1200">
              <a:latin typeface="EYInterstate Light"/>
              <a:cs typeface="EYInterstate Light"/>
            </a:endParaRPr>
          </a:p>
          <a:p>
            <a:pPr marL="11132" marR="108533">
              <a:lnSpc>
                <a:spcPts val="1402"/>
              </a:lnSpc>
            </a:pPr>
            <a:r>
              <a:rPr sz="1200" dirty="0">
                <a:solidFill>
                  <a:srgbClr val="FFFFFF"/>
                </a:solidFill>
                <a:latin typeface="EYInterstate Light"/>
                <a:cs typeface="EYInterstate Light"/>
              </a:rPr>
              <a:t>o </a:t>
            </a:r>
            <a:r>
              <a:rPr sz="1200" spc="-66" dirty="0">
                <a:solidFill>
                  <a:srgbClr val="FFFFFF"/>
                </a:solidFill>
                <a:latin typeface="EYInterstate Light"/>
                <a:cs typeface="EYInterstate Light"/>
              </a:rPr>
              <a:t>control </a:t>
            </a:r>
            <a:r>
              <a:rPr sz="1200" dirty="0">
                <a:solidFill>
                  <a:srgbClr val="FFFFFF"/>
                </a:solidFill>
                <a:latin typeface="EYInterstate Light"/>
                <a:cs typeface="EYInterstate Light"/>
              </a:rPr>
              <a:t>e  </a:t>
            </a:r>
            <a:r>
              <a:rPr sz="1200" spc="-66" dirty="0">
                <a:solidFill>
                  <a:srgbClr val="FFFFFF"/>
                </a:solidFill>
                <a:latin typeface="EYInterstate Light"/>
                <a:cs typeface="EYInterstate Light"/>
              </a:rPr>
              <a:t>seguimento  </a:t>
            </a:r>
            <a:r>
              <a:rPr sz="1200" spc="-48" dirty="0">
                <a:solidFill>
                  <a:srgbClr val="FFFFFF"/>
                </a:solidFill>
                <a:latin typeface="EYInterstate Light"/>
                <a:cs typeface="EYInterstate Light"/>
              </a:rPr>
              <a:t>dos</a:t>
            </a:r>
            <a:r>
              <a:rPr sz="1200" spc="-175" dirty="0">
                <a:solidFill>
                  <a:srgbClr val="FFFFFF"/>
                </a:solidFill>
                <a:latin typeface="EYInterstate Light"/>
                <a:cs typeface="EYInterstate Light"/>
              </a:rPr>
              <a:t> </a:t>
            </a:r>
            <a:r>
              <a:rPr sz="1200" spc="-66" dirty="0">
                <a:solidFill>
                  <a:srgbClr val="FFFFFF"/>
                </a:solidFill>
                <a:latin typeface="EYInterstate Light"/>
                <a:cs typeface="EYInterstate Light"/>
              </a:rPr>
              <a:t>productos  </a:t>
            </a:r>
            <a:r>
              <a:rPr sz="1200" dirty="0">
                <a:solidFill>
                  <a:srgbClr val="FFFFFF"/>
                </a:solidFill>
                <a:latin typeface="EYInterstate Light"/>
                <a:cs typeface="EYInterstate Light"/>
              </a:rPr>
              <a:t>e </a:t>
            </a:r>
            <a:r>
              <a:rPr sz="1200" spc="-61" dirty="0">
                <a:solidFill>
                  <a:srgbClr val="FFFFFF"/>
                </a:solidFill>
                <a:latin typeface="EYInterstate Light"/>
                <a:cs typeface="EYInterstate Light"/>
              </a:rPr>
              <a:t>actividades  </a:t>
            </a:r>
            <a:r>
              <a:rPr sz="1200" spc="-70" dirty="0">
                <a:solidFill>
                  <a:srgbClr val="FFFFFF"/>
                </a:solidFill>
                <a:latin typeface="EYInterstate Light"/>
                <a:cs typeface="EYInterstate Light"/>
              </a:rPr>
              <a:t>realizadas</a:t>
            </a:r>
            <a:endParaRPr sz="1200">
              <a:latin typeface="EYInterstate Light"/>
              <a:cs typeface="EYInterstate Light"/>
            </a:endParaRPr>
          </a:p>
          <a:p>
            <a:pPr marL="11132" marR="229867">
              <a:lnSpc>
                <a:spcPts val="1402"/>
              </a:lnSpc>
            </a:pPr>
            <a:r>
              <a:rPr sz="1200" spc="-44" dirty="0">
                <a:solidFill>
                  <a:srgbClr val="FFFFFF"/>
                </a:solidFill>
                <a:latin typeface="EYInterstate Light"/>
                <a:cs typeface="EYInterstate Light"/>
              </a:rPr>
              <a:t>nas </a:t>
            </a:r>
            <a:r>
              <a:rPr sz="1200" spc="-57" dirty="0">
                <a:solidFill>
                  <a:srgbClr val="FFFFFF"/>
                </a:solidFill>
                <a:latin typeface="EYInterstate Light"/>
                <a:cs typeface="EYInterstate Light"/>
              </a:rPr>
              <a:t>lonxas</a:t>
            </a:r>
            <a:r>
              <a:rPr sz="1200" spc="-267" dirty="0">
                <a:solidFill>
                  <a:srgbClr val="FFFFFF"/>
                </a:solidFill>
                <a:latin typeface="EYInterstate Light"/>
                <a:cs typeface="EYInterstate Light"/>
              </a:rPr>
              <a:t> </a:t>
            </a:r>
            <a:r>
              <a:rPr sz="1200" dirty="0">
                <a:solidFill>
                  <a:srgbClr val="FFFFFF"/>
                </a:solidFill>
                <a:latin typeface="EYInterstate Light"/>
                <a:cs typeface="EYInterstate Light"/>
              </a:rPr>
              <a:t>e  </a:t>
            </a:r>
            <a:r>
              <a:rPr sz="1200" spc="-75" dirty="0">
                <a:solidFill>
                  <a:srgbClr val="FFFFFF"/>
                </a:solidFill>
                <a:latin typeface="EYInterstate Light"/>
                <a:cs typeface="EYInterstate Light"/>
              </a:rPr>
              <a:t>confrarías</a:t>
            </a:r>
            <a:endParaRPr sz="1200">
              <a:latin typeface="EYInterstate Light"/>
              <a:cs typeface="EYInterstate Light"/>
            </a:endParaRPr>
          </a:p>
        </p:txBody>
      </p:sp>
      <p:sp>
        <p:nvSpPr>
          <p:cNvPr id="20" name="object 20"/>
          <p:cNvSpPr txBox="1"/>
          <p:nvPr/>
        </p:nvSpPr>
        <p:spPr>
          <a:xfrm>
            <a:off x="4056202" y="3317879"/>
            <a:ext cx="895938" cy="1138393"/>
          </a:xfrm>
          <a:prstGeom prst="rect">
            <a:avLst/>
          </a:prstGeom>
        </p:spPr>
        <p:txBody>
          <a:bodyPr vert="horz" wrap="square" lIns="0" tIns="24489" rIns="0" bIns="0" rtlCol="0">
            <a:spAutoFit/>
          </a:bodyPr>
          <a:lstStyle/>
          <a:p>
            <a:pPr marL="11132" marR="4453">
              <a:lnSpc>
                <a:spcPts val="1402"/>
              </a:lnSpc>
              <a:spcBef>
                <a:spcPts val="192"/>
              </a:spcBef>
            </a:pPr>
            <a:r>
              <a:rPr sz="1200" b="1" dirty="0">
                <a:solidFill>
                  <a:srgbClr val="FFFFFF"/>
                </a:solidFill>
                <a:latin typeface="EYInterstate"/>
                <a:cs typeface="EYInterstate"/>
              </a:rPr>
              <a:t>O </a:t>
            </a:r>
            <a:r>
              <a:rPr sz="1200" b="1" spc="-53" dirty="0">
                <a:solidFill>
                  <a:srgbClr val="FFFFFF"/>
                </a:solidFill>
                <a:latin typeface="EYInterstate"/>
                <a:cs typeface="EYInterstate"/>
              </a:rPr>
              <a:t>acceso </a:t>
            </a:r>
            <a:r>
              <a:rPr sz="1200" b="1" dirty="0">
                <a:solidFill>
                  <a:srgbClr val="FFFFFF"/>
                </a:solidFill>
                <a:latin typeface="EYInterstate"/>
                <a:cs typeface="EYInterstate"/>
              </a:rPr>
              <a:t>e  </a:t>
            </a:r>
            <a:r>
              <a:rPr sz="1200" b="1" spc="-57" dirty="0">
                <a:solidFill>
                  <a:srgbClr val="FFFFFF"/>
                </a:solidFill>
                <a:latin typeface="EYInterstate"/>
                <a:cs typeface="EYInterstate"/>
              </a:rPr>
              <a:t>recuperación  </a:t>
            </a:r>
            <a:r>
              <a:rPr sz="1200" b="1" spc="-39" dirty="0">
                <a:solidFill>
                  <a:srgbClr val="FFFFFF"/>
                </a:solidFill>
                <a:latin typeface="EYInterstate"/>
                <a:cs typeface="EYInterstate"/>
              </a:rPr>
              <a:t>dos </a:t>
            </a:r>
            <a:r>
              <a:rPr sz="1200" b="1" spc="-53" dirty="0">
                <a:solidFill>
                  <a:srgbClr val="FFFFFF"/>
                </a:solidFill>
                <a:latin typeface="EYInterstate"/>
                <a:cs typeface="EYInterstate"/>
              </a:rPr>
              <a:t>datos </a:t>
            </a:r>
            <a:r>
              <a:rPr sz="1200" b="1" dirty="0">
                <a:solidFill>
                  <a:srgbClr val="FFFFFF"/>
                </a:solidFill>
                <a:latin typeface="EYInterstate"/>
                <a:cs typeface="EYInterstate"/>
              </a:rPr>
              <a:t>e</a:t>
            </a:r>
            <a:r>
              <a:rPr sz="1200" b="1" spc="-276" dirty="0">
                <a:solidFill>
                  <a:srgbClr val="FFFFFF"/>
                </a:solidFill>
                <a:latin typeface="EYInterstate"/>
                <a:cs typeface="EYInterstate"/>
              </a:rPr>
              <a:t> </a:t>
            </a:r>
            <a:r>
              <a:rPr sz="1200" b="1" dirty="0">
                <a:solidFill>
                  <a:srgbClr val="FFFFFF"/>
                </a:solidFill>
                <a:latin typeface="EYInterstate"/>
                <a:cs typeface="EYInterstate"/>
              </a:rPr>
              <a:t>a  </a:t>
            </a:r>
            <a:r>
              <a:rPr sz="1200" b="1" spc="-57" dirty="0">
                <a:solidFill>
                  <a:srgbClr val="FFFFFF"/>
                </a:solidFill>
                <a:latin typeface="EYInterstate"/>
                <a:cs typeface="EYInterstate"/>
              </a:rPr>
              <a:t>información,  </a:t>
            </a:r>
            <a:r>
              <a:rPr sz="1200" spc="-66" dirty="0">
                <a:solidFill>
                  <a:srgbClr val="FFFFFF"/>
                </a:solidFill>
                <a:latin typeface="EYInterstate Light"/>
                <a:cs typeface="EYInterstate Light"/>
              </a:rPr>
              <a:t>facilitandoo </a:t>
            </a:r>
            <a:r>
              <a:rPr sz="1200" dirty="0">
                <a:solidFill>
                  <a:srgbClr val="FFFFFF"/>
                </a:solidFill>
                <a:latin typeface="EYInterstate Light"/>
                <a:cs typeface="EYInterstate Light"/>
              </a:rPr>
              <a:t>e  </a:t>
            </a:r>
            <a:r>
              <a:rPr sz="1200" spc="-70" dirty="0">
                <a:solidFill>
                  <a:srgbClr val="FFFFFF"/>
                </a:solidFill>
                <a:latin typeface="EYInterstate Light"/>
                <a:cs typeface="EYInterstate Light"/>
              </a:rPr>
              <a:t>optimizando</a:t>
            </a:r>
            <a:endParaRPr sz="1200">
              <a:latin typeface="EYInterstate Light"/>
              <a:cs typeface="EYInterstate Light"/>
            </a:endParaRPr>
          </a:p>
        </p:txBody>
      </p:sp>
      <p:sp>
        <p:nvSpPr>
          <p:cNvPr id="21" name="object 21"/>
          <p:cNvSpPr txBox="1"/>
          <p:nvPr/>
        </p:nvSpPr>
        <p:spPr>
          <a:xfrm>
            <a:off x="5258063" y="3294016"/>
            <a:ext cx="994220" cy="1280819"/>
          </a:xfrm>
          <a:prstGeom prst="rect">
            <a:avLst/>
          </a:prstGeom>
        </p:spPr>
        <p:txBody>
          <a:bodyPr vert="horz" wrap="square" lIns="0" tIns="11132" rIns="0" bIns="0" rtlCol="0">
            <a:spAutoFit/>
          </a:bodyPr>
          <a:lstStyle/>
          <a:p>
            <a:pPr marL="11132">
              <a:lnSpc>
                <a:spcPts val="1437"/>
              </a:lnSpc>
              <a:spcBef>
                <a:spcPts val="88"/>
              </a:spcBef>
            </a:pPr>
            <a:r>
              <a:rPr sz="1200" b="1" dirty="0">
                <a:solidFill>
                  <a:srgbClr val="FFFFFF"/>
                </a:solidFill>
                <a:latin typeface="EYInterstate"/>
                <a:cs typeface="EYInterstate"/>
              </a:rPr>
              <a:t>A</a:t>
            </a:r>
            <a:endParaRPr sz="1200" dirty="0">
              <a:latin typeface="EYInterstate"/>
              <a:cs typeface="EYInterstate"/>
            </a:endParaRPr>
          </a:p>
          <a:p>
            <a:pPr marL="11132" marR="7236">
              <a:lnSpc>
                <a:spcPts val="1402"/>
              </a:lnSpc>
              <a:spcBef>
                <a:spcPts val="70"/>
              </a:spcBef>
            </a:pPr>
            <a:r>
              <a:rPr sz="1200" b="1" spc="-79" dirty="0">
                <a:solidFill>
                  <a:srgbClr val="FFFFFF"/>
                </a:solidFill>
                <a:latin typeface="EYInterstate"/>
                <a:cs typeface="EYInterstate"/>
              </a:rPr>
              <a:t>comunicación  </a:t>
            </a:r>
            <a:r>
              <a:rPr sz="1200" b="1" dirty="0">
                <a:solidFill>
                  <a:srgbClr val="FFFFFF"/>
                </a:solidFill>
                <a:latin typeface="EYInterstate"/>
                <a:cs typeface="EYInterstate"/>
              </a:rPr>
              <a:t>e</a:t>
            </a:r>
            <a:r>
              <a:rPr sz="1200" b="1" spc="-175" dirty="0">
                <a:solidFill>
                  <a:srgbClr val="FFFFFF"/>
                </a:solidFill>
                <a:latin typeface="EYInterstate"/>
                <a:cs typeface="EYInterstate"/>
              </a:rPr>
              <a:t> </a:t>
            </a:r>
            <a:r>
              <a:rPr sz="1200" b="1" dirty="0">
                <a:solidFill>
                  <a:srgbClr val="FFFFFF"/>
                </a:solidFill>
                <a:latin typeface="EYInterstate"/>
                <a:cs typeface="EYInterstate"/>
              </a:rPr>
              <a:t>o</a:t>
            </a:r>
            <a:r>
              <a:rPr sz="1200" b="1" spc="-175" dirty="0">
                <a:solidFill>
                  <a:srgbClr val="FFFFFF"/>
                </a:solidFill>
                <a:latin typeface="EYInterstate"/>
                <a:cs typeface="EYInterstate"/>
              </a:rPr>
              <a:t> </a:t>
            </a:r>
            <a:r>
              <a:rPr sz="1200" b="1" spc="-83" dirty="0">
                <a:solidFill>
                  <a:srgbClr val="FFFFFF"/>
                </a:solidFill>
                <a:latin typeface="EYInterstate"/>
                <a:cs typeface="EYInterstate"/>
              </a:rPr>
              <a:t>intercambio</a:t>
            </a:r>
            <a:endParaRPr sz="1200" dirty="0">
              <a:latin typeface="EYInterstate"/>
              <a:cs typeface="EYInterstate"/>
            </a:endParaRPr>
          </a:p>
          <a:p>
            <a:pPr marL="11132" marR="4453">
              <a:lnSpc>
                <a:spcPts val="1402"/>
              </a:lnSpc>
            </a:pPr>
            <a:r>
              <a:rPr sz="1200" b="1" spc="-39" dirty="0">
                <a:solidFill>
                  <a:srgbClr val="FFFFFF"/>
                </a:solidFill>
                <a:latin typeface="EYInterstate"/>
                <a:cs typeface="EYInterstate"/>
              </a:rPr>
              <a:t>da</a:t>
            </a:r>
            <a:r>
              <a:rPr sz="1200" b="1" spc="-223" dirty="0">
                <a:solidFill>
                  <a:srgbClr val="FFFFFF"/>
                </a:solidFill>
                <a:latin typeface="EYInterstate"/>
                <a:cs typeface="EYInterstate"/>
              </a:rPr>
              <a:t> </a:t>
            </a:r>
            <a:r>
              <a:rPr sz="1200" b="1" spc="-79" dirty="0">
                <a:solidFill>
                  <a:srgbClr val="FFFFFF"/>
                </a:solidFill>
                <a:latin typeface="EYInterstate"/>
                <a:cs typeface="EYInterstate"/>
              </a:rPr>
              <a:t>información,  </a:t>
            </a:r>
            <a:r>
              <a:rPr lang="gl-ES" sz="1200" spc="-57" dirty="0">
                <a:solidFill>
                  <a:srgbClr val="FFFFFF"/>
                </a:solidFill>
                <a:latin typeface="EYInterstate Light"/>
                <a:cs typeface="EYInterstate"/>
              </a:rPr>
              <a:t>a través de </a:t>
            </a:r>
            <a:r>
              <a:rPr sz="1200" spc="-57" dirty="0">
                <a:solidFill>
                  <a:srgbClr val="FFFFFF"/>
                </a:solidFill>
                <a:latin typeface="EYInterstate Light"/>
                <a:cs typeface="EYInterstate Light"/>
              </a:rPr>
              <a:t> </a:t>
            </a:r>
            <a:r>
              <a:rPr sz="1200" spc="-88" dirty="0">
                <a:solidFill>
                  <a:srgbClr val="FFFFFF"/>
                </a:solidFill>
                <a:latin typeface="EYInterstate Light"/>
                <a:cs typeface="EYInterstate Light"/>
              </a:rPr>
              <a:t>novas  </a:t>
            </a:r>
            <a:r>
              <a:rPr sz="1200" spc="-70" dirty="0">
                <a:solidFill>
                  <a:srgbClr val="FFFFFF"/>
                </a:solidFill>
                <a:latin typeface="EYInterstate Light"/>
                <a:cs typeface="EYInterstate Light"/>
              </a:rPr>
              <a:t>canles</a:t>
            </a:r>
            <a:endParaRPr sz="1200" dirty="0">
              <a:latin typeface="EYInterstate Light"/>
              <a:cs typeface="EYInterstate Light"/>
            </a:endParaRPr>
          </a:p>
        </p:txBody>
      </p:sp>
      <p:sp>
        <p:nvSpPr>
          <p:cNvPr id="22" name="object 22"/>
          <p:cNvSpPr txBox="1"/>
          <p:nvPr/>
        </p:nvSpPr>
        <p:spPr>
          <a:xfrm>
            <a:off x="7661524" y="3296551"/>
            <a:ext cx="941007" cy="1023878"/>
          </a:xfrm>
          <a:prstGeom prst="rect">
            <a:avLst/>
          </a:prstGeom>
        </p:spPr>
        <p:txBody>
          <a:bodyPr vert="horz" wrap="square" lIns="0" tIns="23376" rIns="0" bIns="0" rtlCol="0">
            <a:spAutoFit/>
          </a:bodyPr>
          <a:lstStyle/>
          <a:p>
            <a:pPr marL="11132" marR="4453">
              <a:lnSpc>
                <a:spcPts val="1262"/>
              </a:lnSpc>
              <a:spcBef>
                <a:spcPts val="184"/>
              </a:spcBef>
            </a:pPr>
            <a:r>
              <a:rPr sz="1200" b="1" dirty="0">
                <a:solidFill>
                  <a:srgbClr val="FFFFFF"/>
                </a:solidFill>
                <a:latin typeface="EYInterstate"/>
                <a:cs typeface="EYInterstate"/>
              </a:rPr>
              <a:t>O </a:t>
            </a:r>
            <a:r>
              <a:rPr sz="1200" b="1" spc="-44" dirty="0">
                <a:solidFill>
                  <a:srgbClr val="FFFFFF"/>
                </a:solidFill>
                <a:latin typeface="EYInterstate"/>
                <a:cs typeface="EYInterstate"/>
              </a:rPr>
              <a:t>mantemento  </a:t>
            </a:r>
            <a:r>
              <a:rPr sz="1200" b="1" dirty="0">
                <a:solidFill>
                  <a:srgbClr val="FFFFFF"/>
                </a:solidFill>
                <a:latin typeface="EYInterstate"/>
                <a:cs typeface="EYInterstate"/>
              </a:rPr>
              <a:t>e a </a:t>
            </a:r>
            <a:r>
              <a:rPr sz="1200" b="1" spc="-48" dirty="0">
                <a:solidFill>
                  <a:srgbClr val="FFFFFF"/>
                </a:solidFill>
                <a:latin typeface="EYInterstate"/>
                <a:cs typeface="EYInterstate"/>
              </a:rPr>
              <a:t>xestión,  </a:t>
            </a:r>
            <a:r>
              <a:rPr sz="1200" spc="-44" dirty="0">
                <a:solidFill>
                  <a:srgbClr val="FFFFFF"/>
                </a:solidFill>
                <a:latin typeface="EYInterstate Light"/>
                <a:cs typeface="EYInterstate Light"/>
              </a:rPr>
              <a:t>para </a:t>
            </a:r>
            <a:r>
              <a:rPr sz="1200" spc="-48" dirty="0">
                <a:solidFill>
                  <a:srgbClr val="FFFFFF"/>
                </a:solidFill>
                <a:latin typeface="EYInterstate Light"/>
                <a:cs typeface="EYInterstate Light"/>
              </a:rPr>
              <a:t>facelo</a:t>
            </a:r>
            <a:r>
              <a:rPr sz="1200" spc="-175" dirty="0">
                <a:solidFill>
                  <a:srgbClr val="FFFFFF"/>
                </a:solidFill>
                <a:latin typeface="EYInterstate Light"/>
                <a:cs typeface="EYInterstate Light"/>
              </a:rPr>
              <a:t> </a:t>
            </a:r>
            <a:r>
              <a:rPr sz="1200" spc="-44" dirty="0">
                <a:solidFill>
                  <a:srgbClr val="FFFFFF"/>
                </a:solidFill>
                <a:latin typeface="EYInterstate Light"/>
                <a:cs typeface="EYInterstate Light"/>
              </a:rPr>
              <a:t>máis  sinxelo </a:t>
            </a:r>
            <a:r>
              <a:rPr sz="1200" dirty="0">
                <a:solidFill>
                  <a:srgbClr val="FFFFFF"/>
                </a:solidFill>
                <a:latin typeface="EYInterstate Light"/>
                <a:cs typeface="EYInterstate Light"/>
              </a:rPr>
              <a:t>e</a:t>
            </a:r>
            <a:r>
              <a:rPr sz="1200" spc="-179" dirty="0">
                <a:solidFill>
                  <a:srgbClr val="FFFFFF"/>
                </a:solidFill>
                <a:latin typeface="EYInterstate Light"/>
                <a:cs typeface="EYInterstate Light"/>
              </a:rPr>
              <a:t> </a:t>
            </a:r>
            <a:r>
              <a:rPr sz="1200" spc="-44" dirty="0">
                <a:solidFill>
                  <a:srgbClr val="FFFFFF"/>
                </a:solidFill>
                <a:latin typeface="EYInterstate Light"/>
                <a:cs typeface="EYInterstate Light"/>
              </a:rPr>
              <a:t>óptimo</a:t>
            </a:r>
            <a:endParaRPr sz="1200" dirty="0">
              <a:latin typeface="EYInterstate Light"/>
              <a:cs typeface="EYInterstate Light"/>
            </a:endParaRPr>
          </a:p>
        </p:txBody>
      </p:sp>
      <p:sp>
        <p:nvSpPr>
          <p:cNvPr id="23" name="object 23"/>
          <p:cNvSpPr txBox="1"/>
          <p:nvPr/>
        </p:nvSpPr>
        <p:spPr>
          <a:xfrm>
            <a:off x="6459722" y="3293376"/>
            <a:ext cx="900282" cy="1909455"/>
          </a:xfrm>
          <a:prstGeom prst="rect">
            <a:avLst/>
          </a:prstGeom>
        </p:spPr>
        <p:txBody>
          <a:bodyPr vert="horz" wrap="square" lIns="0" tIns="24489" rIns="0" bIns="0" rtlCol="0">
            <a:spAutoFit/>
          </a:bodyPr>
          <a:lstStyle/>
          <a:p>
            <a:pPr marL="11132" marR="4453">
              <a:lnSpc>
                <a:spcPts val="1402"/>
              </a:lnSpc>
              <a:spcBef>
                <a:spcPts val="192"/>
              </a:spcBef>
            </a:pPr>
            <a:r>
              <a:rPr sz="1200" b="1" dirty="0">
                <a:solidFill>
                  <a:srgbClr val="FFFFFF"/>
                </a:solidFill>
                <a:latin typeface="EYInterstate"/>
                <a:cs typeface="EYInterstate"/>
              </a:rPr>
              <a:t>O </a:t>
            </a:r>
            <a:r>
              <a:rPr sz="1200" b="1" spc="-48" dirty="0">
                <a:solidFill>
                  <a:srgbClr val="FFFFFF"/>
                </a:solidFill>
                <a:latin typeface="EYInterstate"/>
                <a:cs typeface="EYInterstate"/>
              </a:rPr>
              <a:t>servizo </a:t>
            </a:r>
            <a:r>
              <a:rPr sz="1200" b="1" spc="-53" dirty="0">
                <a:solidFill>
                  <a:srgbClr val="FFFFFF"/>
                </a:solidFill>
                <a:latin typeface="EYInterstate"/>
                <a:cs typeface="EYInterstate"/>
              </a:rPr>
              <a:t>de  atención ao  </a:t>
            </a:r>
            <a:r>
              <a:rPr sz="1200" b="1" spc="-48" dirty="0">
                <a:solidFill>
                  <a:srgbClr val="FFFFFF"/>
                </a:solidFill>
                <a:latin typeface="EYInterstate"/>
                <a:cs typeface="EYInterstate"/>
              </a:rPr>
              <a:t>usuario </a:t>
            </a:r>
            <a:r>
              <a:rPr sz="1200" b="1" spc="-53" dirty="0">
                <a:solidFill>
                  <a:srgbClr val="FFFFFF"/>
                </a:solidFill>
                <a:latin typeface="EYInterstate"/>
                <a:cs typeface="EYInterstate"/>
              </a:rPr>
              <a:t>na  resolución</a:t>
            </a:r>
            <a:r>
              <a:rPr sz="1200" b="1" spc="-149" dirty="0">
                <a:solidFill>
                  <a:srgbClr val="FFFFFF"/>
                </a:solidFill>
                <a:latin typeface="EYInterstate"/>
                <a:cs typeface="EYInterstate"/>
              </a:rPr>
              <a:t> </a:t>
            </a:r>
            <a:r>
              <a:rPr sz="1200" b="1" spc="-53" dirty="0">
                <a:solidFill>
                  <a:srgbClr val="FFFFFF"/>
                </a:solidFill>
                <a:latin typeface="EYInterstate"/>
                <a:cs typeface="EYInterstate"/>
              </a:rPr>
              <a:t>de  incidencias,  </a:t>
            </a:r>
            <a:r>
              <a:rPr sz="1200" spc="-61" dirty="0">
                <a:solidFill>
                  <a:srgbClr val="FFFFFF"/>
                </a:solidFill>
                <a:latin typeface="EYInterstate Light"/>
                <a:cs typeface="EYInterstate Light"/>
              </a:rPr>
              <a:t>para </a:t>
            </a:r>
            <a:r>
              <a:rPr sz="1200" dirty="0">
                <a:solidFill>
                  <a:srgbClr val="FFFFFF"/>
                </a:solidFill>
                <a:latin typeface="EYInterstate Light"/>
                <a:cs typeface="EYInterstate Light"/>
              </a:rPr>
              <a:t>a</a:t>
            </a:r>
            <a:r>
              <a:rPr sz="1200" spc="-241" dirty="0">
                <a:solidFill>
                  <a:srgbClr val="FFFFFF"/>
                </a:solidFill>
                <a:latin typeface="EYInterstate Light"/>
                <a:cs typeface="EYInterstate Light"/>
              </a:rPr>
              <a:t> </a:t>
            </a:r>
            <a:r>
              <a:rPr sz="1200" spc="-66" dirty="0">
                <a:solidFill>
                  <a:srgbClr val="FFFFFF"/>
                </a:solidFill>
                <a:latin typeface="EYInterstate Light"/>
                <a:cs typeface="EYInterstate Light"/>
              </a:rPr>
              <a:t>mellora  </a:t>
            </a:r>
            <a:r>
              <a:rPr sz="1200" spc="-35" dirty="0">
                <a:solidFill>
                  <a:srgbClr val="FFFFFF"/>
                </a:solidFill>
                <a:latin typeface="EYInterstate Light"/>
                <a:cs typeface="EYInterstate Light"/>
              </a:rPr>
              <a:t>da </a:t>
            </a:r>
            <a:r>
              <a:rPr sz="1200" spc="-75" dirty="0">
                <a:solidFill>
                  <a:srgbClr val="FFFFFF"/>
                </a:solidFill>
                <a:latin typeface="EYInterstate Light"/>
                <a:cs typeface="EYInterstate Light"/>
              </a:rPr>
              <a:t>prestación  </a:t>
            </a:r>
            <a:r>
              <a:rPr sz="1200" spc="-35" dirty="0">
                <a:solidFill>
                  <a:srgbClr val="FFFFFF"/>
                </a:solidFill>
                <a:latin typeface="EYInterstate Light"/>
                <a:cs typeface="EYInterstate Light"/>
              </a:rPr>
              <a:t>do</a:t>
            </a:r>
            <a:r>
              <a:rPr sz="1200" spc="-131" dirty="0">
                <a:solidFill>
                  <a:srgbClr val="FFFFFF"/>
                </a:solidFill>
                <a:latin typeface="EYInterstate Light"/>
                <a:cs typeface="EYInterstate Light"/>
              </a:rPr>
              <a:t> </a:t>
            </a:r>
            <a:r>
              <a:rPr sz="1200" spc="-61" dirty="0" err="1">
                <a:solidFill>
                  <a:srgbClr val="FFFFFF"/>
                </a:solidFill>
                <a:latin typeface="EYInterstate Light"/>
                <a:cs typeface="EYInterstate Light"/>
              </a:rPr>
              <a:t>servizo</a:t>
            </a:r>
            <a:r>
              <a:rPr lang="gl-ES" sz="1200" spc="-61" dirty="0">
                <a:solidFill>
                  <a:srgbClr val="FFFFFF"/>
                </a:solidFill>
                <a:latin typeface="EYInterstate Light"/>
                <a:cs typeface="EYInterstate Light"/>
              </a:rPr>
              <a:t> </a:t>
            </a:r>
          </a:p>
          <a:p>
            <a:pPr marL="11132" marR="4453">
              <a:lnSpc>
                <a:spcPts val="1402"/>
              </a:lnSpc>
              <a:spcBef>
                <a:spcPts val="192"/>
              </a:spcBef>
            </a:pPr>
            <a:r>
              <a:rPr lang="gl-ES" sz="1200" spc="-61" dirty="0">
                <a:solidFill>
                  <a:srgbClr val="FFFFFF"/>
                </a:solidFill>
                <a:latin typeface="EYInterstate Light"/>
                <a:cs typeface="EYInterstate Light"/>
              </a:rPr>
              <a:t>(CAU_PTP)</a:t>
            </a:r>
            <a:endParaRPr sz="1200" dirty="0">
              <a:latin typeface="EYInterstate Light"/>
              <a:cs typeface="EYInterstate Light"/>
            </a:endParaRPr>
          </a:p>
        </p:txBody>
      </p:sp>
      <p:sp>
        <p:nvSpPr>
          <p:cNvPr id="24" name="object 24"/>
          <p:cNvSpPr/>
          <p:nvPr/>
        </p:nvSpPr>
        <p:spPr>
          <a:xfrm>
            <a:off x="4181928" y="2312770"/>
            <a:ext cx="775394" cy="581001"/>
          </a:xfrm>
          <a:custGeom>
            <a:avLst/>
            <a:gdLst/>
            <a:ahLst/>
            <a:cxnLst/>
            <a:rect l="l" t="t" r="r" b="b"/>
            <a:pathLst>
              <a:path w="906779" h="640714">
                <a:moveTo>
                  <a:pt x="851966" y="0"/>
                </a:moveTo>
                <a:lnTo>
                  <a:pt x="54610" y="0"/>
                </a:lnTo>
                <a:lnTo>
                  <a:pt x="33373" y="4300"/>
                </a:lnTo>
                <a:lnTo>
                  <a:pt x="16013" y="16017"/>
                </a:lnTo>
                <a:lnTo>
                  <a:pt x="4298" y="33379"/>
                </a:lnTo>
                <a:lnTo>
                  <a:pt x="0" y="54610"/>
                </a:lnTo>
                <a:lnTo>
                  <a:pt x="2" y="586054"/>
                </a:lnTo>
                <a:lnTo>
                  <a:pt x="4301" y="607288"/>
                </a:lnTo>
                <a:lnTo>
                  <a:pt x="16015" y="624644"/>
                </a:lnTo>
                <a:lnTo>
                  <a:pt x="33374" y="636355"/>
                </a:lnTo>
                <a:lnTo>
                  <a:pt x="54610" y="640651"/>
                </a:lnTo>
                <a:lnTo>
                  <a:pt x="306031" y="640651"/>
                </a:lnTo>
                <a:lnTo>
                  <a:pt x="291032" y="605198"/>
                </a:lnTo>
                <a:lnTo>
                  <a:pt x="289039" y="601408"/>
                </a:lnTo>
                <a:lnTo>
                  <a:pt x="285101" y="593725"/>
                </a:lnTo>
                <a:lnTo>
                  <a:pt x="92151" y="593725"/>
                </a:lnTo>
                <a:lnTo>
                  <a:pt x="86194" y="587883"/>
                </a:lnTo>
                <a:lnTo>
                  <a:pt x="86194" y="52755"/>
                </a:lnTo>
                <a:lnTo>
                  <a:pt x="92151" y="46926"/>
                </a:lnTo>
                <a:lnTo>
                  <a:pt x="905020" y="46926"/>
                </a:lnTo>
                <a:lnTo>
                  <a:pt x="902276" y="33379"/>
                </a:lnTo>
                <a:lnTo>
                  <a:pt x="890558" y="16017"/>
                </a:lnTo>
                <a:lnTo>
                  <a:pt x="873197" y="4300"/>
                </a:lnTo>
                <a:lnTo>
                  <a:pt x="851966" y="0"/>
                </a:lnTo>
                <a:close/>
              </a:path>
              <a:path w="906779" h="640714">
                <a:moveTo>
                  <a:pt x="683314" y="592884"/>
                </a:moveTo>
                <a:lnTo>
                  <a:pt x="677851" y="594052"/>
                </a:lnTo>
                <a:lnTo>
                  <a:pt x="675838" y="598529"/>
                </a:lnTo>
                <a:lnTo>
                  <a:pt x="675627" y="605198"/>
                </a:lnTo>
                <a:lnTo>
                  <a:pt x="675551" y="640651"/>
                </a:lnTo>
                <a:lnTo>
                  <a:pt x="851966" y="640651"/>
                </a:lnTo>
                <a:lnTo>
                  <a:pt x="873197" y="636354"/>
                </a:lnTo>
                <a:lnTo>
                  <a:pt x="890559" y="624643"/>
                </a:lnTo>
                <a:lnTo>
                  <a:pt x="902277" y="607283"/>
                </a:lnTo>
                <a:lnTo>
                  <a:pt x="905023" y="593725"/>
                </a:lnTo>
                <a:lnTo>
                  <a:pt x="693953" y="593725"/>
                </a:lnTo>
                <a:lnTo>
                  <a:pt x="683314" y="592884"/>
                </a:lnTo>
                <a:close/>
              </a:path>
              <a:path w="906779" h="640714">
                <a:moveTo>
                  <a:pt x="284632" y="592810"/>
                </a:moveTo>
                <a:lnTo>
                  <a:pt x="273050" y="593725"/>
                </a:lnTo>
                <a:lnTo>
                  <a:pt x="285101" y="593725"/>
                </a:lnTo>
                <a:lnTo>
                  <a:pt x="284632" y="592810"/>
                </a:lnTo>
                <a:close/>
              </a:path>
              <a:path w="906779" h="640714">
                <a:moveTo>
                  <a:pt x="905020" y="46926"/>
                </a:moveTo>
                <a:lnTo>
                  <a:pt x="792441" y="46926"/>
                </a:lnTo>
                <a:lnTo>
                  <a:pt x="798398" y="52755"/>
                </a:lnTo>
                <a:lnTo>
                  <a:pt x="798398" y="587883"/>
                </a:lnTo>
                <a:lnTo>
                  <a:pt x="792441" y="593725"/>
                </a:lnTo>
                <a:lnTo>
                  <a:pt x="905023" y="593725"/>
                </a:lnTo>
                <a:lnTo>
                  <a:pt x="906576" y="586054"/>
                </a:lnTo>
                <a:lnTo>
                  <a:pt x="906576" y="346468"/>
                </a:lnTo>
                <a:lnTo>
                  <a:pt x="841044" y="346468"/>
                </a:lnTo>
                <a:lnTo>
                  <a:pt x="830681" y="344377"/>
                </a:lnTo>
                <a:lnTo>
                  <a:pt x="822220" y="338674"/>
                </a:lnTo>
                <a:lnTo>
                  <a:pt x="816516" y="330213"/>
                </a:lnTo>
                <a:lnTo>
                  <a:pt x="814425" y="319849"/>
                </a:lnTo>
                <a:lnTo>
                  <a:pt x="816516" y="309493"/>
                </a:lnTo>
                <a:lnTo>
                  <a:pt x="822220" y="301036"/>
                </a:lnTo>
                <a:lnTo>
                  <a:pt x="830681" y="295333"/>
                </a:lnTo>
                <a:lnTo>
                  <a:pt x="841044" y="293243"/>
                </a:lnTo>
                <a:lnTo>
                  <a:pt x="906576" y="293243"/>
                </a:lnTo>
                <a:lnTo>
                  <a:pt x="906576" y="54609"/>
                </a:lnTo>
                <a:lnTo>
                  <a:pt x="905020" y="46926"/>
                </a:lnTo>
                <a:close/>
              </a:path>
              <a:path w="906779" h="640714">
                <a:moveTo>
                  <a:pt x="906576" y="293243"/>
                </a:moveTo>
                <a:lnTo>
                  <a:pt x="841044" y="293243"/>
                </a:lnTo>
                <a:lnTo>
                  <a:pt x="851401" y="295333"/>
                </a:lnTo>
                <a:lnTo>
                  <a:pt x="859858" y="301036"/>
                </a:lnTo>
                <a:lnTo>
                  <a:pt x="865560" y="309493"/>
                </a:lnTo>
                <a:lnTo>
                  <a:pt x="867651" y="319849"/>
                </a:lnTo>
                <a:lnTo>
                  <a:pt x="865560" y="330213"/>
                </a:lnTo>
                <a:lnTo>
                  <a:pt x="859858" y="338674"/>
                </a:lnTo>
                <a:lnTo>
                  <a:pt x="851401" y="344377"/>
                </a:lnTo>
                <a:lnTo>
                  <a:pt x="841044" y="346468"/>
                </a:lnTo>
                <a:lnTo>
                  <a:pt x="906576" y="346468"/>
                </a:lnTo>
                <a:lnTo>
                  <a:pt x="906576" y="293243"/>
                </a:lnTo>
                <a:close/>
              </a:path>
            </a:pathLst>
          </a:custGeom>
          <a:solidFill>
            <a:srgbClr val="414042"/>
          </a:solidFill>
        </p:spPr>
        <p:txBody>
          <a:bodyPr wrap="square" lIns="0" tIns="0" rIns="0" bIns="0" rtlCol="0"/>
          <a:lstStyle/>
          <a:p>
            <a:endParaRPr/>
          </a:p>
        </p:txBody>
      </p:sp>
      <p:sp>
        <p:nvSpPr>
          <p:cNvPr id="25" name="object 25"/>
          <p:cNvSpPr/>
          <p:nvPr/>
        </p:nvSpPr>
        <p:spPr>
          <a:xfrm>
            <a:off x="4381529" y="2408463"/>
            <a:ext cx="358375" cy="380040"/>
          </a:xfrm>
          <a:custGeom>
            <a:avLst/>
            <a:gdLst/>
            <a:ahLst/>
            <a:cxnLst/>
            <a:rect l="l" t="t" r="r" b="b"/>
            <a:pathLst>
              <a:path w="419100" h="419100">
                <a:moveTo>
                  <a:pt x="310320" y="375145"/>
                </a:moveTo>
                <a:lnTo>
                  <a:pt x="222376" y="375145"/>
                </a:lnTo>
                <a:lnTo>
                  <a:pt x="228231" y="378142"/>
                </a:lnTo>
                <a:lnTo>
                  <a:pt x="231381" y="383539"/>
                </a:lnTo>
                <a:lnTo>
                  <a:pt x="246392" y="409498"/>
                </a:lnTo>
                <a:lnTo>
                  <a:pt x="250139" y="416102"/>
                </a:lnTo>
                <a:lnTo>
                  <a:pt x="257949" y="418960"/>
                </a:lnTo>
                <a:lnTo>
                  <a:pt x="264998" y="416255"/>
                </a:lnTo>
                <a:lnTo>
                  <a:pt x="309410" y="399897"/>
                </a:lnTo>
                <a:lnTo>
                  <a:pt x="313613" y="392544"/>
                </a:lnTo>
                <a:lnTo>
                  <a:pt x="312267" y="385190"/>
                </a:lnTo>
                <a:lnTo>
                  <a:pt x="310320" y="375145"/>
                </a:lnTo>
                <a:close/>
              </a:path>
              <a:path w="419100" h="419100">
                <a:moveTo>
                  <a:pt x="399869" y="306260"/>
                </a:moveTo>
                <a:lnTo>
                  <a:pt x="69773" y="306260"/>
                </a:lnTo>
                <a:lnTo>
                  <a:pt x="75780" y="308660"/>
                </a:lnTo>
                <a:lnTo>
                  <a:pt x="79679" y="313461"/>
                </a:lnTo>
                <a:lnTo>
                  <a:pt x="102488" y="337019"/>
                </a:lnTo>
                <a:lnTo>
                  <a:pt x="104444" y="343331"/>
                </a:lnTo>
                <a:lnTo>
                  <a:pt x="102671" y="349783"/>
                </a:lnTo>
                <a:lnTo>
                  <a:pt x="95094" y="378142"/>
                </a:lnTo>
                <a:lnTo>
                  <a:pt x="93192" y="385190"/>
                </a:lnTo>
                <a:lnTo>
                  <a:pt x="96786" y="392696"/>
                </a:lnTo>
                <a:lnTo>
                  <a:pt x="103238" y="395389"/>
                </a:lnTo>
                <a:lnTo>
                  <a:pt x="146011" y="415048"/>
                </a:lnTo>
                <a:lnTo>
                  <a:pt x="153949" y="412800"/>
                </a:lnTo>
                <a:lnTo>
                  <a:pt x="158165" y="406641"/>
                </a:lnTo>
                <a:lnTo>
                  <a:pt x="178714" y="376339"/>
                </a:lnTo>
                <a:lnTo>
                  <a:pt x="184721" y="373633"/>
                </a:lnTo>
                <a:lnTo>
                  <a:pt x="310027" y="373633"/>
                </a:lnTo>
                <a:lnTo>
                  <a:pt x="306565" y="355777"/>
                </a:lnTo>
                <a:lnTo>
                  <a:pt x="305371" y="349783"/>
                </a:lnTo>
                <a:lnTo>
                  <a:pt x="307759" y="343471"/>
                </a:lnTo>
                <a:lnTo>
                  <a:pt x="336118" y="316915"/>
                </a:lnTo>
                <a:lnTo>
                  <a:pt x="342430" y="314959"/>
                </a:lnTo>
                <a:lnTo>
                  <a:pt x="395884" y="314959"/>
                </a:lnTo>
                <a:lnTo>
                  <a:pt x="399869" y="306260"/>
                </a:lnTo>
                <a:close/>
              </a:path>
              <a:path w="419100" h="419100">
                <a:moveTo>
                  <a:pt x="310027" y="373633"/>
                </a:moveTo>
                <a:lnTo>
                  <a:pt x="184721" y="373633"/>
                </a:lnTo>
                <a:lnTo>
                  <a:pt x="190868" y="374383"/>
                </a:lnTo>
                <a:lnTo>
                  <a:pt x="197176" y="374947"/>
                </a:lnTo>
                <a:lnTo>
                  <a:pt x="203496" y="375286"/>
                </a:lnTo>
                <a:lnTo>
                  <a:pt x="209843" y="375399"/>
                </a:lnTo>
                <a:lnTo>
                  <a:pt x="216230" y="375284"/>
                </a:lnTo>
                <a:lnTo>
                  <a:pt x="222376" y="375145"/>
                </a:lnTo>
                <a:lnTo>
                  <a:pt x="310320" y="375145"/>
                </a:lnTo>
                <a:lnTo>
                  <a:pt x="310027" y="373633"/>
                </a:lnTo>
                <a:close/>
              </a:path>
              <a:path w="419100" h="419100">
                <a:moveTo>
                  <a:pt x="395884" y="314959"/>
                </a:moveTo>
                <a:lnTo>
                  <a:pt x="342430" y="314959"/>
                </a:lnTo>
                <a:lnTo>
                  <a:pt x="377532" y="324408"/>
                </a:lnTo>
                <a:lnTo>
                  <a:pt x="384886" y="326212"/>
                </a:lnTo>
                <a:lnTo>
                  <a:pt x="392391" y="322770"/>
                </a:lnTo>
                <a:lnTo>
                  <a:pt x="395884" y="314959"/>
                </a:lnTo>
                <a:close/>
              </a:path>
              <a:path w="419100" h="419100">
                <a:moveTo>
                  <a:pt x="33312" y="93027"/>
                </a:moveTo>
                <a:lnTo>
                  <a:pt x="25806" y="96481"/>
                </a:lnTo>
                <a:lnTo>
                  <a:pt x="22809" y="103238"/>
                </a:lnTo>
                <a:lnTo>
                  <a:pt x="6299" y="139255"/>
                </a:lnTo>
                <a:lnTo>
                  <a:pt x="3301" y="145999"/>
                </a:lnTo>
                <a:lnTo>
                  <a:pt x="5549" y="153949"/>
                </a:lnTo>
                <a:lnTo>
                  <a:pt x="42011" y="178714"/>
                </a:lnTo>
                <a:lnTo>
                  <a:pt x="44716" y="184569"/>
                </a:lnTo>
                <a:lnTo>
                  <a:pt x="43967" y="190715"/>
                </a:lnTo>
                <a:lnTo>
                  <a:pt x="43407" y="197276"/>
                </a:lnTo>
                <a:lnTo>
                  <a:pt x="43188" y="201815"/>
                </a:lnTo>
                <a:lnTo>
                  <a:pt x="43140" y="214629"/>
                </a:lnTo>
                <a:lnTo>
                  <a:pt x="43218" y="217284"/>
                </a:lnTo>
                <a:lnTo>
                  <a:pt x="43522" y="223431"/>
                </a:lnTo>
                <a:lnTo>
                  <a:pt x="40512" y="229285"/>
                </a:lnTo>
                <a:lnTo>
                  <a:pt x="9448" y="247294"/>
                </a:lnTo>
                <a:lnTo>
                  <a:pt x="2857" y="251040"/>
                </a:lnTo>
                <a:lnTo>
                  <a:pt x="0" y="258851"/>
                </a:lnTo>
                <a:lnTo>
                  <a:pt x="2692" y="265899"/>
                </a:lnTo>
                <a:lnTo>
                  <a:pt x="19062" y="310311"/>
                </a:lnTo>
                <a:lnTo>
                  <a:pt x="26403" y="314515"/>
                </a:lnTo>
                <a:lnTo>
                  <a:pt x="69773" y="306260"/>
                </a:lnTo>
                <a:lnTo>
                  <a:pt x="399869" y="306260"/>
                </a:lnTo>
                <a:lnTo>
                  <a:pt x="404003" y="297235"/>
                </a:lnTo>
                <a:lnTo>
                  <a:pt x="204468" y="297235"/>
                </a:lnTo>
                <a:lnTo>
                  <a:pt x="171811" y="288840"/>
                </a:lnTo>
                <a:lnTo>
                  <a:pt x="144670" y="268823"/>
                </a:lnTo>
                <a:lnTo>
                  <a:pt x="126644" y="238886"/>
                </a:lnTo>
                <a:lnTo>
                  <a:pt x="121721" y="204318"/>
                </a:lnTo>
                <a:lnTo>
                  <a:pt x="130135" y="171678"/>
                </a:lnTo>
                <a:lnTo>
                  <a:pt x="150195" y="144582"/>
                </a:lnTo>
                <a:lnTo>
                  <a:pt x="180212" y="126644"/>
                </a:lnTo>
                <a:lnTo>
                  <a:pt x="214781" y="121719"/>
                </a:lnTo>
                <a:lnTo>
                  <a:pt x="404818" y="121719"/>
                </a:lnTo>
                <a:lnTo>
                  <a:pt x="402602" y="115696"/>
                </a:lnTo>
                <a:lnTo>
                  <a:pt x="401564" y="113296"/>
                </a:lnTo>
                <a:lnTo>
                  <a:pt x="349923" y="113296"/>
                </a:lnTo>
                <a:lnTo>
                  <a:pt x="343623" y="110883"/>
                </a:lnTo>
                <a:lnTo>
                  <a:pt x="339877" y="106083"/>
                </a:lnTo>
                <a:lnTo>
                  <a:pt x="338532" y="104444"/>
                </a:lnTo>
                <a:lnTo>
                  <a:pt x="75171" y="104444"/>
                </a:lnTo>
                <a:lnTo>
                  <a:pt x="40665" y="94830"/>
                </a:lnTo>
                <a:lnTo>
                  <a:pt x="33312" y="93027"/>
                </a:lnTo>
                <a:close/>
              </a:path>
              <a:path w="419100" h="419100">
                <a:moveTo>
                  <a:pt x="404818" y="121719"/>
                </a:moveTo>
                <a:lnTo>
                  <a:pt x="214781" y="121719"/>
                </a:lnTo>
                <a:lnTo>
                  <a:pt x="247421" y="130116"/>
                </a:lnTo>
                <a:lnTo>
                  <a:pt x="274517" y="150131"/>
                </a:lnTo>
                <a:lnTo>
                  <a:pt x="292455" y="180060"/>
                </a:lnTo>
                <a:lnTo>
                  <a:pt x="297382" y="214629"/>
                </a:lnTo>
                <a:lnTo>
                  <a:pt x="288969" y="247294"/>
                </a:lnTo>
                <a:lnTo>
                  <a:pt x="268974" y="274365"/>
                </a:lnTo>
                <a:lnTo>
                  <a:pt x="239039" y="292303"/>
                </a:lnTo>
                <a:lnTo>
                  <a:pt x="204468" y="297235"/>
                </a:lnTo>
                <a:lnTo>
                  <a:pt x="404003" y="297235"/>
                </a:lnTo>
                <a:lnTo>
                  <a:pt x="411899" y="279996"/>
                </a:lnTo>
                <a:lnTo>
                  <a:pt x="415048" y="273253"/>
                </a:lnTo>
                <a:lnTo>
                  <a:pt x="412800" y="265290"/>
                </a:lnTo>
                <a:lnTo>
                  <a:pt x="376643" y="240690"/>
                </a:lnTo>
                <a:lnTo>
                  <a:pt x="373938" y="234683"/>
                </a:lnTo>
                <a:lnTo>
                  <a:pt x="374688" y="228536"/>
                </a:lnTo>
                <a:lnTo>
                  <a:pt x="375337" y="221887"/>
                </a:lnTo>
                <a:lnTo>
                  <a:pt x="375592" y="217284"/>
                </a:lnTo>
                <a:lnTo>
                  <a:pt x="375713" y="214629"/>
                </a:lnTo>
                <a:lnTo>
                  <a:pt x="375589" y="201815"/>
                </a:lnTo>
                <a:lnTo>
                  <a:pt x="375284" y="195668"/>
                </a:lnTo>
                <a:lnTo>
                  <a:pt x="378294" y="189966"/>
                </a:lnTo>
                <a:lnTo>
                  <a:pt x="409651" y="171805"/>
                </a:lnTo>
                <a:lnTo>
                  <a:pt x="416255" y="168059"/>
                </a:lnTo>
                <a:lnTo>
                  <a:pt x="419099" y="160261"/>
                </a:lnTo>
                <a:lnTo>
                  <a:pt x="416407" y="153212"/>
                </a:lnTo>
                <a:lnTo>
                  <a:pt x="404818" y="121719"/>
                </a:lnTo>
                <a:close/>
              </a:path>
              <a:path w="419100" h="419100">
                <a:moveTo>
                  <a:pt x="392544" y="105041"/>
                </a:moveTo>
                <a:lnTo>
                  <a:pt x="349923" y="113296"/>
                </a:lnTo>
                <a:lnTo>
                  <a:pt x="401564" y="113296"/>
                </a:lnTo>
                <a:lnTo>
                  <a:pt x="399745" y="109092"/>
                </a:lnTo>
                <a:lnTo>
                  <a:pt x="392544" y="105041"/>
                </a:lnTo>
                <a:close/>
              </a:path>
              <a:path w="419100" h="419100">
                <a:moveTo>
                  <a:pt x="159651" y="0"/>
                </a:moveTo>
                <a:lnTo>
                  <a:pt x="152603" y="2692"/>
                </a:lnTo>
                <a:lnTo>
                  <a:pt x="108191" y="19062"/>
                </a:lnTo>
                <a:lnTo>
                  <a:pt x="103987" y="26403"/>
                </a:lnTo>
                <a:lnTo>
                  <a:pt x="105346" y="33769"/>
                </a:lnTo>
                <a:lnTo>
                  <a:pt x="111036" y="63614"/>
                </a:lnTo>
                <a:lnTo>
                  <a:pt x="112242" y="69773"/>
                </a:lnTo>
                <a:lnTo>
                  <a:pt x="109842" y="75780"/>
                </a:lnTo>
                <a:lnTo>
                  <a:pt x="81635" y="102476"/>
                </a:lnTo>
                <a:lnTo>
                  <a:pt x="75171" y="104444"/>
                </a:lnTo>
                <a:lnTo>
                  <a:pt x="338532" y="104444"/>
                </a:lnTo>
                <a:lnTo>
                  <a:pt x="335627" y="100906"/>
                </a:lnTo>
                <a:lnTo>
                  <a:pt x="331192" y="95940"/>
                </a:lnTo>
                <a:lnTo>
                  <a:pt x="326559" y="91172"/>
                </a:lnTo>
                <a:lnTo>
                  <a:pt x="321716" y="86588"/>
                </a:lnTo>
                <a:lnTo>
                  <a:pt x="317068" y="82537"/>
                </a:lnTo>
                <a:lnTo>
                  <a:pt x="315125" y="76225"/>
                </a:lnTo>
                <a:lnTo>
                  <a:pt x="316882" y="69773"/>
                </a:lnTo>
                <a:lnTo>
                  <a:pt x="323606" y="44716"/>
                </a:lnTo>
                <a:lnTo>
                  <a:pt x="234835" y="44716"/>
                </a:lnTo>
                <a:lnTo>
                  <a:pt x="228688" y="43967"/>
                </a:lnTo>
                <a:lnTo>
                  <a:pt x="224587" y="43522"/>
                </a:lnTo>
                <a:lnTo>
                  <a:pt x="195071" y="43522"/>
                </a:lnTo>
                <a:lnTo>
                  <a:pt x="189077" y="40360"/>
                </a:lnTo>
                <a:lnTo>
                  <a:pt x="185915" y="34963"/>
                </a:lnTo>
                <a:lnTo>
                  <a:pt x="171208" y="9448"/>
                </a:lnTo>
                <a:lnTo>
                  <a:pt x="167462" y="2857"/>
                </a:lnTo>
                <a:lnTo>
                  <a:pt x="159651" y="0"/>
                </a:lnTo>
                <a:close/>
              </a:path>
              <a:path w="419100" h="419100">
                <a:moveTo>
                  <a:pt x="273405" y="3594"/>
                </a:moveTo>
                <a:lnTo>
                  <a:pt x="265442" y="5854"/>
                </a:lnTo>
                <a:lnTo>
                  <a:pt x="261238" y="12001"/>
                </a:lnTo>
                <a:lnTo>
                  <a:pt x="240995" y="42011"/>
                </a:lnTo>
                <a:lnTo>
                  <a:pt x="234835" y="44716"/>
                </a:lnTo>
                <a:lnTo>
                  <a:pt x="323606" y="44716"/>
                </a:lnTo>
                <a:lnTo>
                  <a:pt x="324573" y="41109"/>
                </a:lnTo>
                <a:lnTo>
                  <a:pt x="326377" y="33769"/>
                </a:lnTo>
                <a:lnTo>
                  <a:pt x="322922" y="26263"/>
                </a:lnTo>
                <a:lnTo>
                  <a:pt x="316166" y="23253"/>
                </a:lnTo>
                <a:lnTo>
                  <a:pt x="273405" y="3594"/>
                </a:lnTo>
                <a:close/>
              </a:path>
              <a:path w="419100" h="419100">
                <a:moveTo>
                  <a:pt x="208170" y="42779"/>
                </a:moveTo>
                <a:lnTo>
                  <a:pt x="201218" y="43065"/>
                </a:lnTo>
                <a:lnTo>
                  <a:pt x="195071" y="43522"/>
                </a:lnTo>
                <a:lnTo>
                  <a:pt x="224587" y="43522"/>
                </a:lnTo>
                <a:lnTo>
                  <a:pt x="221901" y="43231"/>
                </a:lnTo>
                <a:lnTo>
                  <a:pt x="215063" y="42835"/>
                </a:lnTo>
                <a:lnTo>
                  <a:pt x="208170" y="42779"/>
                </a:lnTo>
                <a:close/>
              </a:path>
            </a:pathLst>
          </a:custGeom>
          <a:solidFill>
            <a:srgbClr val="27AAE1"/>
          </a:solidFill>
        </p:spPr>
        <p:txBody>
          <a:bodyPr wrap="square" lIns="0" tIns="0" rIns="0" bIns="0" rtlCol="0"/>
          <a:lstStyle/>
          <a:p>
            <a:endParaRPr/>
          </a:p>
        </p:txBody>
      </p:sp>
      <p:sp>
        <p:nvSpPr>
          <p:cNvPr id="26" name="object 26"/>
          <p:cNvSpPr/>
          <p:nvPr/>
        </p:nvSpPr>
        <p:spPr>
          <a:xfrm>
            <a:off x="4448832" y="2580493"/>
            <a:ext cx="282899" cy="459503"/>
          </a:xfrm>
          <a:custGeom>
            <a:avLst/>
            <a:gdLst/>
            <a:ahLst/>
            <a:cxnLst/>
            <a:rect l="l" t="t" r="r" b="b"/>
            <a:pathLst>
              <a:path w="330835" h="506729">
                <a:moveTo>
                  <a:pt x="34615" y="228269"/>
                </a:moveTo>
                <a:lnTo>
                  <a:pt x="28963" y="228269"/>
                </a:lnTo>
                <a:lnTo>
                  <a:pt x="23223" y="229857"/>
                </a:lnTo>
                <a:lnTo>
                  <a:pt x="17914" y="233171"/>
                </a:lnTo>
                <a:lnTo>
                  <a:pt x="7342" y="243359"/>
                </a:lnTo>
                <a:lnTo>
                  <a:pt x="1222" y="256914"/>
                </a:lnTo>
                <a:lnTo>
                  <a:pt x="0" y="272098"/>
                </a:lnTo>
                <a:lnTo>
                  <a:pt x="4122" y="287172"/>
                </a:lnTo>
                <a:lnTo>
                  <a:pt x="84386" y="454532"/>
                </a:lnTo>
                <a:lnTo>
                  <a:pt x="84450" y="454723"/>
                </a:lnTo>
                <a:lnTo>
                  <a:pt x="106898" y="487148"/>
                </a:lnTo>
                <a:lnTo>
                  <a:pt x="145333" y="506158"/>
                </a:lnTo>
                <a:lnTo>
                  <a:pt x="266237" y="506158"/>
                </a:lnTo>
                <a:lnTo>
                  <a:pt x="291293" y="500168"/>
                </a:lnTo>
                <a:lnTo>
                  <a:pt x="311756" y="483833"/>
                </a:lnTo>
                <a:lnTo>
                  <a:pt x="325554" y="459604"/>
                </a:lnTo>
                <a:lnTo>
                  <a:pt x="330614" y="429933"/>
                </a:lnTo>
                <a:lnTo>
                  <a:pt x="330614" y="282765"/>
                </a:lnTo>
                <a:lnTo>
                  <a:pt x="81402" y="282765"/>
                </a:lnTo>
                <a:lnTo>
                  <a:pt x="65184" y="248958"/>
                </a:lnTo>
                <a:lnTo>
                  <a:pt x="59470" y="240158"/>
                </a:lnTo>
                <a:lnTo>
                  <a:pt x="52142" y="233665"/>
                </a:lnTo>
                <a:lnTo>
                  <a:pt x="43693" y="229646"/>
                </a:lnTo>
                <a:lnTo>
                  <a:pt x="34615" y="228269"/>
                </a:lnTo>
                <a:close/>
              </a:path>
              <a:path w="330835" h="506729">
                <a:moveTo>
                  <a:pt x="116225" y="0"/>
                </a:moveTo>
                <a:lnTo>
                  <a:pt x="102672" y="3127"/>
                </a:lnTo>
                <a:lnTo>
                  <a:pt x="91603" y="11655"/>
                </a:lnTo>
                <a:lnTo>
                  <a:pt x="84139" y="24303"/>
                </a:lnTo>
                <a:lnTo>
                  <a:pt x="81402" y="39789"/>
                </a:lnTo>
                <a:lnTo>
                  <a:pt x="81402" y="282765"/>
                </a:lnTo>
                <a:lnTo>
                  <a:pt x="330614" y="282765"/>
                </a:lnTo>
                <a:lnTo>
                  <a:pt x="330614" y="207848"/>
                </a:lnTo>
                <a:lnTo>
                  <a:pt x="328217" y="194278"/>
                </a:lnTo>
                <a:lnTo>
                  <a:pt x="326026" y="190563"/>
                </a:lnTo>
                <a:lnTo>
                  <a:pt x="273629" y="190563"/>
                </a:lnTo>
                <a:lnTo>
                  <a:pt x="273629" y="188963"/>
                </a:lnTo>
                <a:lnTo>
                  <a:pt x="270893" y="173484"/>
                </a:lnTo>
                <a:lnTo>
                  <a:pt x="268883" y="170078"/>
                </a:lnTo>
                <a:lnTo>
                  <a:pt x="208160" y="170078"/>
                </a:lnTo>
                <a:lnTo>
                  <a:pt x="203771" y="163169"/>
                </a:lnTo>
                <a:lnTo>
                  <a:pt x="151048" y="163169"/>
                </a:lnTo>
                <a:lnTo>
                  <a:pt x="151048" y="39789"/>
                </a:lnTo>
                <a:lnTo>
                  <a:pt x="148311" y="24303"/>
                </a:lnTo>
                <a:lnTo>
                  <a:pt x="140847" y="11655"/>
                </a:lnTo>
                <a:lnTo>
                  <a:pt x="129778" y="3127"/>
                </a:lnTo>
                <a:lnTo>
                  <a:pt x="116225" y="0"/>
                </a:lnTo>
                <a:close/>
              </a:path>
              <a:path w="330835" h="506729">
                <a:moveTo>
                  <a:pt x="300108" y="172986"/>
                </a:moveTo>
                <a:lnTo>
                  <a:pt x="291926" y="174257"/>
                </a:lnTo>
                <a:lnTo>
                  <a:pt x="284587" y="177841"/>
                </a:lnTo>
                <a:lnTo>
                  <a:pt x="278389" y="183391"/>
                </a:lnTo>
                <a:lnTo>
                  <a:pt x="273629" y="190563"/>
                </a:lnTo>
                <a:lnTo>
                  <a:pt x="326026" y="190563"/>
                </a:lnTo>
                <a:lnTo>
                  <a:pt x="321681" y="183197"/>
                </a:lnTo>
                <a:lnTo>
                  <a:pt x="311985" y="175726"/>
                </a:lnTo>
                <a:lnTo>
                  <a:pt x="300108" y="172986"/>
                </a:lnTo>
                <a:close/>
              </a:path>
              <a:path w="330835" h="506729">
                <a:moveTo>
                  <a:pt x="238805" y="149186"/>
                </a:moveTo>
                <a:lnTo>
                  <a:pt x="229263" y="150702"/>
                </a:lnTo>
                <a:lnTo>
                  <a:pt x="220730" y="154970"/>
                </a:lnTo>
                <a:lnTo>
                  <a:pt x="213574" y="161568"/>
                </a:lnTo>
                <a:lnTo>
                  <a:pt x="208160" y="170078"/>
                </a:lnTo>
                <a:lnTo>
                  <a:pt x="268883" y="170078"/>
                </a:lnTo>
                <a:lnTo>
                  <a:pt x="263432" y="160840"/>
                </a:lnTo>
                <a:lnTo>
                  <a:pt x="252364" y="152314"/>
                </a:lnTo>
                <a:lnTo>
                  <a:pt x="238805" y="149186"/>
                </a:lnTo>
                <a:close/>
              </a:path>
              <a:path w="330835" h="506729">
                <a:moveTo>
                  <a:pt x="177515" y="149186"/>
                </a:moveTo>
                <a:lnTo>
                  <a:pt x="169804" y="150169"/>
                </a:lnTo>
                <a:lnTo>
                  <a:pt x="162701" y="152973"/>
                </a:lnTo>
                <a:lnTo>
                  <a:pt x="156387" y="157378"/>
                </a:lnTo>
                <a:lnTo>
                  <a:pt x="151048" y="163169"/>
                </a:lnTo>
                <a:lnTo>
                  <a:pt x="203771" y="163169"/>
                </a:lnTo>
                <a:lnTo>
                  <a:pt x="202754" y="161568"/>
                </a:lnTo>
                <a:lnTo>
                  <a:pt x="195600" y="154970"/>
                </a:lnTo>
                <a:lnTo>
                  <a:pt x="187065" y="150702"/>
                </a:lnTo>
                <a:lnTo>
                  <a:pt x="177515" y="149186"/>
                </a:lnTo>
                <a:close/>
              </a:path>
            </a:pathLst>
          </a:custGeom>
          <a:solidFill>
            <a:srgbClr val="A7A9AC"/>
          </a:solidFill>
        </p:spPr>
        <p:txBody>
          <a:bodyPr wrap="square" lIns="0" tIns="0" rIns="0" bIns="0" rtlCol="0"/>
          <a:lstStyle/>
          <a:p>
            <a:endParaRPr/>
          </a:p>
        </p:txBody>
      </p:sp>
      <p:sp>
        <p:nvSpPr>
          <p:cNvPr id="27" name="object 27"/>
          <p:cNvSpPr/>
          <p:nvPr/>
        </p:nvSpPr>
        <p:spPr>
          <a:xfrm>
            <a:off x="688283" y="2259662"/>
            <a:ext cx="611410" cy="648372"/>
          </a:xfrm>
          <a:custGeom>
            <a:avLst/>
            <a:gdLst/>
            <a:ahLst/>
            <a:cxnLst/>
            <a:rect l="l" t="t" r="r" b="b"/>
            <a:pathLst>
              <a:path w="715010" h="715010">
                <a:moveTo>
                  <a:pt x="654519" y="0"/>
                </a:moveTo>
                <a:lnTo>
                  <a:pt x="60020" y="0"/>
                </a:lnTo>
                <a:lnTo>
                  <a:pt x="36674" y="4724"/>
                </a:lnTo>
                <a:lnTo>
                  <a:pt x="17594" y="17599"/>
                </a:lnTo>
                <a:lnTo>
                  <a:pt x="4719" y="36693"/>
                </a:lnTo>
                <a:lnTo>
                  <a:pt x="0" y="60020"/>
                </a:lnTo>
                <a:lnTo>
                  <a:pt x="0" y="125095"/>
                </a:lnTo>
                <a:lnTo>
                  <a:pt x="655675" y="125095"/>
                </a:lnTo>
                <a:lnTo>
                  <a:pt x="655675" y="655142"/>
                </a:lnTo>
                <a:lnTo>
                  <a:pt x="655167" y="655650"/>
                </a:lnTo>
                <a:lnTo>
                  <a:pt x="553656" y="655650"/>
                </a:lnTo>
                <a:lnTo>
                  <a:pt x="553656" y="714552"/>
                </a:lnTo>
                <a:lnTo>
                  <a:pt x="654519" y="714552"/>
                </a:lnTo>
                <a:lnTo>
                  <a:pt x="677849" y="709828"/>
                </a:lnTo>
                <a:lnTo>
                  <a:pt x="696931" y="696952"/>
                </a:lnTo>
                <a:lnTo>
                  <a:pt x="709812" y="677867"/>
                </a:lnTo>
                <a:lnTo>
                  <a:pt x="714414" y="655142"/>
                </a:lnTo>
                <a:lnTo>
                  <a:pt x="714540" y="95110"/>
                </a:lnTo>
                <a:lnTo>
                  <a:pt x="431088" y="95110"/>
                </a:lnTo>
                <a:lnTo>
                  <a:pt x="418302" y="92532"/>
                </a:lnTo>
                <a:lnTo>
                  <a:pt x="407854" y="85497"/>
                </a:lnTo>
                <a:lnTo>
                  <a:pt x="400806" y="75056"/>
                </a:lnTo>
                <a:lnTo>
                  <a:pt x="398221" y="62255"/>
                </a:lnTo>
                <a:lnTo>
                  <a:pt x="398226" y="54343"/>
                </a:lnTo>
                <a:lnTo>
                  <a:pt x="431088" y="29438"/>
                </a:lnTo>
                <a:lnTo>
                  <a:pt x="704924" y="29438"/>
                </a:lnTo>
                <a:lnTo>
                  <a:pt x="696931" y="17599"/>
                </a:lnTo>
                <a:lnTo>
                  <a:pt x="677849" y="4724"/>
                </a:lnTo>
                <a:lnTo>
                  <a:pt x="654519" y="0"/>
                </a:lnTo>
                <a:close/>
              </a:path>
              <a:path w="715010" h="715010">
                <a:moveTo>
                  <a:pt x="519391" y="29438"/>
                </a:moveTo>
                <a:lnTo>
                  <a:pt x="431088" y="29438"/>
                </a:lnTo>
                <a:lnTo>
                  <a:pt x="438448" y="30323"/>
                </a:lnTo>
                <a:lnTo>
                  <a:pt x="445150" y="32819"/>
                </a:lnTo>
                <a:lnTo>
                  <a:pt x="451077" y="36693"/>
                </a:lnTo>
                <a:lnTo>
                  <a:pt x="456107" y="41706"/>
                </a:lnTo>
                <a:lnTo>
                  <a:pt x="460756" y="47345"/>
                </a:lnTo>
                <a:lnTo>
                  <a:pt x="463918" y="54343"/>
                </a:lnTo>
                <a:lnTo>
                  <a:pt x="463918" y="62255"/>
                </a:lnTo>
                <a:lnTo>
                  <a:pt x="461337" y="75056"/>
                </a:lnTo>
                <a:lnTo>
                  <a:pt x="454299" y="85497"/>
                </a:lnTo>
                <a:lnTo>
                  <a:pt x="443864" y="92532"/>
                </a:lnTo>
                <a:lnTo>
                  <a:pt x="431088" y="95110"/>
                </a:lnTo>
                <a:lnTo>
                  <a:pt x="519391" y="95110"/>
                </a:lnTo>
                <a:lnTo>
                  <a:pt x="506605" y="92532"/>
                </a:lnTo>
                <a:lnTo>
                  <a:pt x="496157" y="85497"/>
                </a:lnTo>
                <a:lnTo>
                  <a:pt x="489109" y="75056"/>
                </a:lnTo>
                <a:lnTo>
                  <a:pt x="486524" y="62255"/>
                </a:lnTo>
                <a:lnTo>
                  <a:pt x="486530" y="54343"/>
                </a:lnTo>
                <a:lnTo>
                  <a:pt x="512013" y="30323"/>
                </a:lnTo>
                <a:lnTo>
                  <a:pt x="519391" y="29438"/>
                </a:lnTo>
                <a:close/>
              </a:path>
              <a:path w="715010" h="715010">
                <a:moveTo>
                  <a:pt x="607669" y="29438"/>
                </a:moveTo>
                <a:lnTo>
                  <a:pt x="519391" y="29438"/>
                </a:lnTo>
                <a:lnTo>
                  <a:pt x="526758" y="30323"/>
                </a:lnTo>
                <a:lnTo>
                  <a:pt x="533452" y="32819"/>
                </a:lnTo>
                <a:lnTo>
                  <a:pt x="539367" y="36693"/>
                </a:lnTo>
                <a:lnTo>
                  <a:pt x="544398" y="41706"/>
                </a:lnTo>
                <a:lnTo>
                  <a:pt x="549059" y="47345"/>
                </a:lnTo>
                <a:lnTo>
                  <a:pt x="552221" y="54343"/>
                </a:lnTo>
                <a:lnTo>
                  <a:pt x="552221" y="62255"/>
                </a:lnTo>
                <a:lnTo>
                  <a:pt x="549636" y="75056"/>
                </a:lnTo>
                <a:lnTo>
                  <a:pt x="542593" y="85497"/>
                </a:lnTo>
                <a:lnTo>
                  <a:pt x="532156" y="92532"/>
                </a:lnTo>
                <a:lnTo>
                  <a:pt x="519391" y="95110"/>
                </a:lnTo>
                <a:lnTo>
                  <a:pt x="607669" y="95110"/>
                </a:lnTo>
                <a:lnTo>
                  <a:pt x="594896" y="92532"/>
                </a:lnTo>
                <a:lnTo>
                  <a:pt x="584465" y="85497"/>
                </a:lnTo>
                <a:lnTo>
                  <a:pt x="577431" y="75056"/>
                </a:lnTo>
                <a:lnTo>
                  <a:pt x="574852" y="62255"/>
                </a:lnTo>
                <a:lnTo>
                  <a:pt x="574858" y="54343"/>
                </a:lnTo>
                <a:lnTo>
                  <a:pt x="600304" y="30323"/>
                </a:lnTo>
                <a:lnTo>
                  <a:pt x="607669" y="29438"/>
                </a:lnTo>
                <a:close/>
              </a:path>
              <a:path w="715010" h="715010">
                <a:moveTo>
                  <a:pt x="704924" y="29438"/>
                </a:moveTo>
                <a:lnTo>
                  <a:pt x="607669" y="29438"/>
                </a:lnTo>
                <a:lnTo>
                  <a:pt x="615045" y="30323"/>
                </a:lnTo>
                <a:lnTo>
                  <a:pt x="621757" y="32819"/>
                </a:lnTo>
                <a:lnTo>
                  <a:pt x="627682" y="36693"/>
                </a:lnTo>
                <a:lnTo>
                  <a:pt x="632701" y="41706"/>
                </a:lnTo>
                <a:lnTo>
                  <a:pt x="637362" y="47345"/>
                </a:lnTo>
                <a:lnTo>
                  <a:pt x="640524" y="54343"/>
                </a:lnTo>
                <a:lnTo>
                  <a:pt x="640524" y="62255"/>
                </a:lnTo>
                <a:lnTo>
                  <a:pt x="637939" y="75056"/>
                </a:lnTo>
                <a:lnTo>
                  <a:pt x="630893" y="85497"/>
                </a:lnTo>
                <a:lnTo>
                  <a:pt x="620448" y="92532"/>
                </a:lnTo>
                <a:lnTo>
                  <a:pt x="607669" y="95110"/>
                </a:lnTo>
                <a:lnTo>
                  <a:pt x="714540" y="95110"/>
                </a:lnTo>
                <a:lnTo>
                  <a:pt x="714540" y="60020"/>
                </a:lnTo>
                <a:lnTo>
                  <a:pt x="709812" y="36679"/>
                </a:lnTo>
                <a:lnTo>
                  <a:pt x="704924" y="29438"/>
                </a:lnTo>
                <a:close/>
              </a:path>
            </a:pathLst>
          </a:custGeom>
          <a:solidFill>
            <a:srgbClr val="414042"/>
          </a:solidFill>
        </p:spPr>
        <p:txBody>
          <a:bodyPr wrap="square" lIns="0" tIns="0" rIns="0" bIns="0" rtlCol="0"/>
          <a:lstStyle/>
          <a:p>
            <a:endParaRPr/>
          </a:p>
        </p:txBody>
      </p:sp>
      <p:sp>
        <p:nvSpPr>
          <p:cNvPr id="28" name="object 28"/>
          <p:cNvSpPr/>
          <p:nvPr/>
        </p:nvSpPr>
        <p:spPr>
          <a:xfrm>
            <a:off x="560870" y="2426488"/>
            <a:ext cx="433308" cy="612671"/>
          </a:xfrm>
          <a:custGeom>
            <a:avLst/>
            <a:gdLst/>
            <a:ahLst/>
            <a:cxnLst/>
            <a:rect l="l" t="t" r="r" b="b"/>
            <a:pathLst>
              <a:path w="506730" h="675639">
                <a:moveTo>
                  <a:pt x="424319" y="0"/>
                </a:moveTo>
                <a:lnTo>
                  <a:pt x="82029" y="0"/>
                </a:lnTo>
                <a:lnTo>
                  <a:pt x="50116" y="6451"/>
                </a:lnTo>
                <a:lnTo>
                  <a:pt x="24041" y="24041"/>
                </a:lnTo>
                <a:lnTo>
                  <a:pt x="6451" y="50116"/>
                </a:lnTo>
                <a:lnTo>
                  <a:pt x="0" y="82029"/>
                </a:lnTo>
                <a:lnTo>
                  <a:pt x="0" y="593559"/>
                </a:lnTo>
                <a:lnTo>
                  <a:pt x="6451" y="625479"/>
                </a:lnTo>
                <a:lnTo>
                  <a:pt x="24041" y="651559"/>
                </a:lnTo>
                <a:lnTo>
                  <a:pt x="50116" y="669149"/>
                </a:lnTo>
                <a:lnTo>
                  <a:pt x="82029" y="675601"/>
                </a:lnTo>
                <a:lnTo>
                  <a:pt x="364134" y="675601"/>
                </a:lnTo>
                <a:lnTo>
                  <a:pt x="359622" y="667531"/>
                </a:lnTo>
                <a:lnTo>
                  <a:pt x="355725" y="658040"/>
                </a:lnTo>
                <a:lnTo>
                  <a:pt x="354698" y="653872"/>
                </a:lnTo>
                <a:lnTo>
                  <a:pt x="253225" y="653872"/>
                </a:lnTo>
                <a:lnTo>
                  <a:pt x="245966" y="653017"/>
                </a:lnTo>
                <a:lnTo>
                  <a:pt x="220345" y="629158"/>
                </a:lnTo>
                <a:lnTo>
                  <a:pt x="220345" y="620991"/>
                </a:lnTo>
                <a:lnTo>
                  <a:pt x="222930" y="608220"/>
                </a:lnTo>
                <a:lnTo>
                  <a:pt x="229979" y="597779"/>
                </a:lnTo>
                <a:lnTo>
                  <a:pt x="240431" y="590734"/>
                </a:lnTo>
                <a:lnTo>
                  <a:pt x="253225" y="588149"/>
                </a:lnTo>
                <a:lnTo>
                  <a:pt x="351955" y="588149"/>
                </a:lnTo>
                <a:lnTo>
                  <a:pt x="351955" y="563981"/>
                </a:lnTo>
                <a:lnTo>
                  <a:pt x="58864" y="563981"/>
                </a:lnTo>
                <a:lnTo>
                  <a:pt x="58864" y="82029"/>
                </a:lnTo>
                <a:lnTo>
                  <a:pt x="60690" y="73030"/>
                </a:lnTo>
                <a:lnTo>
                  <a:pt x="65665" y="65665"/>
                </a:lnTo>
                <a:lnTo>
                  <a:pt x="73030" y="60690"/>
                </a:lnTo>
                <a:lnTo>
                  <a:pt x="82029" y="58864"/>
                </a:lnTo>
                <a:lnTo>
                  <a:pt x="501662" y="58864"/>
                </a:lnTo>
                <a:lnTo>
                  <a:pt x="499893" y="50116"/>
                </a:lnTo>
                <a:lnTo>
                  <a:pt x="482298" y="24041"/>
                </a:lnTo>
                <a:lnTo>
                  <a:pt x="456221" y="6451"/>
                </a:lnTo>
                <a:lnTo>
                  <a:pt x="424319" y="0"/>
                </a:lnTo>
                <a:close/>
              </a:path>
              <a:path w="506730" h="675639">
                <a:moveTo>
                  <a:pt x="351955" y="588149"/>
                </a:moveTo>
                <a:lnTo>
                  <a:pt x="253225" y="588149"/>
                </a:lnTo>
                <a:lnTo>
                  <a:pt x="265982" y="590734"/>
                </a:lnTo>
                <a:lnTo>
                  <a:pt x="276415" y="597779"/>
                </a:lnTo>
                <a:lnTo>
                  <a:pt x="283457" y="608220"/>
                </a:lnTo>
                <a:lnTo>
                  <a:pt x="286042" y="620991"/>
                </a:lnTo>
                <a:lnTo>
                  <a:pt x="286042" y="629158"/>
                </a:lnTo>
                <a:lnTo>
                  <a:pt x="253225" y="653872"/>
                </a:lnTo>
                <a:lnTo>
                  <a:pt x="354698" y="653872"/>
                </a:lnTo>
                <a:lnTo>
                  <a:pt x="352983" y="646864"/>
                </a:lnTo>
                <a:lnTo>
                  <a:pt x="351955" y="633984"/>
                </a:lnTo>
                <a:lnTo>
                  <a:pt x="351955" y="588149"/>
                </a:lnTo>
                <a:close/>
              </a:path>
              <a:path w="506730" h="675639">
                <a:moveTo>
                  <a:pt x="501662" y="58864"/>
                </a:moveTo>
                <a:lnTo>
                  <a:pt x="424319" y="58864"/>
                </a:lnTo>
                <a:lnTo>
                  <a:pt x="433322" y="60690"/>
                </a:lnTo>
                <a:lnTo>
                  <a:pt x="440696" y="65665"/>
                </a:lnTo>
                <a:lnTo>
                  <a:pt x="445679" y="73030"/>
                </a:lnTo>
                <a:lnTo>
                  <a:pt x="447509" y="82029"/>
                </a:lnTo>
                <a:lnTo>
                  <a:pt x="447509" y="189585"/>
                </a:lnTo>
                <a:lnTo>
                  <a:pt x="506349" y="189585"/>
                </a:lnTo>
                <a:lnTo>
                  <a:pt x="506349" y="82029"/>
                </a:lnTo>
                <a:lnTo>
                  <a:pt x="501662" y="58864"/>
                </a:lnTo>
                <a:close/>
              </a:path>
            </a:pathLst>
          </a:custGeom>
          <a:solidFill>
            <a:srgbClr val="A7A9AC"/>
          </a:solidFill>
        </p:spPr>
        <p:txBody>
          <a:bodyPr wrap="square" lIns="0" tIns="0" rIns="0" bIns="0" rtlCol="0"/>
          <a:lstStyle/>
          <a:p>
            <a:endParaRPr/>
          </a:p>
        </p:txBody>
      </p:sp>
      <p:sp>
        <p:nvSpPr>
          <p:cNvPr id="29" name="object 29"/>
          <p:cNvSpPr/>
          <p:nvPr/>
        </p:nvSpPr>
        <p:spPr>
          <a:xfrm>
            <a:off x="893301" y="2631753"/>
            <a:ext cx="237288" cy="408255"/>
          </a:xfrm>
          <a:custGeom>
            <a:avLst/>
            <a:gdLst/>
            <a:ahLst/>
            <a:cxnLst/>
            <a:rect l="l" t="t" r="r" b="b"/>
            <a:pathLst>
              <a:path w="277494" h="450214">
                <a:moveTo>
                  <a:pt x="235051" y="0"/>
                </a:moveTo>
                <a:lnTo>
                  <a:pt x="42049" y="0"/>
                </a:lnTo>
                <a:lnTo>
                  <a:pt x="25706" y="3307"/>
                </a:lnTo>
                <a:lnTo>
                  <a:pt x="12338" y="12323"/>
                </a:lnTo>
                <a:lnTo>
                  <a:pt x="3312" y="25690"/>
                </a:lnTo>
                <a:lnTo>
                  <a:pt x="0" y="42049"/>
                </a:lnTo>
                <a:lnTo>
                  <a:pt x="0" y="407619"/>
                </a:lnTo>
                <a:lnTo>
                  <a:pt x="3312" y="423956"/>
                </a:lnTo>
                <a:lnTo>
                  <a:pt x="12338" y="437311"/>
                </a:lnTo>
                <a:lnTo>
                  <a:pt x="25706" y="446324"/>
                </a:lnTo>
                <a:lnTo>
                  <a:pt x="42049" y="449630"/>
                </a:lnTo>
                <a:lnTo>
                  <a:pt x="235051" y="449630"/>
                </a:lnTo>
                <a:lnTo>
                  <a:pt x="251399" y="446324"/>
                </a:lnTo>
                <a:lnTo>
                  <a:pt x="264768" y="437311"/>
                </a:lnTo>
                <a:lnTo>
                  <a:pt x="271348" y="427570"/>
                </a:lnTo>
                <a:lnTo>
                  <a:pt x="138506" y="427570"/>
                </a:lnTo>
                <a:lnTo>
                  <a:pt x="130334" y="425916"/>
                </a:lnTo>
                <a:lnTo>
                  <a:pt x="123661" y="421405"/>
                </a:lnTo>
                <a:lnTo>
                  <a:pt x="119162" y="414712"/>
                </a:lnTo>
                <a:lnTo>
                  <a:pt x="117513" y="406514"/>
                </a:lnTo>
                <a:lnTo>
                  <a:pt x="119162" y="398340"/>
                </a:lnTo>
                <a:lnTo>
                  <a:pt x="123661" y="391663"/>
                </a:lnTo>
                <a:lnTo>
                  <a:pt x="130334" y="387160"/>
                </a:lnTo>
                <a:lnTo>
                  <a:pt x="138506" y="385508"/>
                </a:lnTo>
                <a:lnTo>
                  <a:pt x="277101" y="385508"/>
                </a:lnTo>
                <a:lnTo>
                  <a:pt x="277101" y="367906"/>
                </a:lnTo>
                <a:lnTo>
                  <a:pt x="44170" y="367906"/>
                </a:lnTo>
                <a:lnTo>
                  <a:pt x="44170" y="44170"/>
                </a:lnTo>
                <a:lnTo>
                  <a:pt x="277101" y="44170"/>
                </a:lnTo>
                <a:lnTo>
                  <a:pt x="277101" y="42049"/>
                </a:lnTo>
                <a:lnTo>
                  <a:pt x="273790" y="25690"/>
                </a:lnTo>
                <a:lnTo>
                  <a:pt x="264768" y="12323"/>
                </a:lnTo>
                <a:lnTo>
                  <a:pt x="251399" y="3307"/>
                </a:lnTo>
                <a:lnTo>
                  <a:pt x="235051" y="0"/>
                </a:lnTo>
                <a:close/>
              </a:path>
              <a:path w="277494" h="450214">
                <a:moveTo>
                  <a:pt x="277101" y="385508"/>
                </a:moveTo>
                <a:lnTo>
                  <a:pt x="138506" y="385508"/>
                </a:lnTo>
                <a:lnTo>
                  <a:pt x="146718" y="387160"/>
                </a:lnTo>
                <a:lnTo>
                  <a:pt x="153419" y="391663"/>
                </a:lnTo>
                <a:lnTo>
                  <a:pt x="157933" y="398340"/>
                </a:lnTo>
                <a:lnTo>
                  <a:pt x="159588" y="406514"/>
                </a:lnTo>
                <a:lnTo>
                  <a:pt x="157933" y="414712"/>
                </a:lnTo>
                <a:lnTo>
                  <a:pt x="153419" y="421405"/>
                </a:lnTo>
                <a:lnTo>
                  <a:pt x="146718" y="425916"/>
                </a:lnTo>
                <a:lnTo>
                  <a:pt x="138506" y="427570"/>
                </a:lnTo>
                <a:lnTo>
                  <a:pt x="271348" y="427570"/>
                </a:lnTo>
                <a:lnTo>
                  <a:pt x="273790" y="423956"/>
                </a:lnTo>
                <a:lnTo>
                  <a:pt x="277101" y="407619"/>
                </a:lnTo>
                <a:lnTo>
                  <a:pt x="277101" y="385508"/>
                </a:lnTo>
                <a:close/>
              </a:path>
              <a:path w="277494" h="450214">
                <a:moveTo>
                  <a:pt x="277101" y="44170"/>
                </a:moveTo>
                <a:lnTo>
                  <a:pt x="232943" y="44170"/>
                </a:lnTo>
                <a:lnTo>
                  <a:pt x="232943" y="367906"/>
                </a:lnTo>
                <a:lnTo>
                  <a:pt x="277101" y="367906"/>
                </a:lnTo>
                <a:lnTo>
                  <a:pt x="277101" y="44170"/>
                </a:lnTo>
                <a:close/>
              </a:path>
            </a:pathLst>
          </a:custGeom>
          <a:solidFill>
            <a:srgbClr val="414042"/>
          </a:solidFill>
        </p:spPr>
        <p:txBody>
          <a:bodyPr wrap="square" lIns="0" tIns="0" rIns="0" bIns="0" rtlCol="0"/>
          <a:lstStyle/>
          <a:p>
            <a:endParaRPr/>
          </a:p>
        </p:txBody>
      </p:sp>
      <p:sp>
        <p:nvSpPr>
          <p:cNvPr id="30" name="object 30"/>
          <p:cNvSpPr/>
          <p:nvPr/>
        </p:nvSpPr>
        <p:spPr>
          <a:xfrm>
            <a:off x="642637" y="2554113"/>
            <a:ext cx="222084" cy="187141"/>
          </a:xfrm>
          <a:custGeom>
            <a:avLst/>
            <a:gdLst/>
            <a:ahLst/>
            <a:cxnLst/>
            <a:rect l="l" t="t" r="r" b="b"/>
            <a:pathLst>
              <a:path w="259715" h="206375">
                <a:moveTo>
                  <a:pt x="216852" y="0"/>
                </a:moveTo>
                <a:lnTo>
                  <a:pt x="42456" y="0"/>
                </a:lnTo>
                <a:lnTo>
                  <a:pt x="25947" y="3340"/>
                </a:lnTo>
                <a:lnTo>
                  <a:pt x="12450" y="12445"/>
                </a:lnTo>
                <a:lnTo>
                  <a:pt x="3342" y="25942"/>
                </a:lnTo>
                <a:lnTo>
                  <a:pt x="0" y="42456"/>
                </a:lnTo>
                <a:lnTo>
                  <a:pt x="0" y="140144"/>
                </a:lnTo>
                <a:lnTo>
                  <a:pt x="3342" y="156652"/>
                </a:lnTo>
                <a:lnTo>
                  <a:pt x="12452" y="170149"/>
                </a:lnTo>
                <a:lnTo>
                  <a:pt x="25953" y="179258"/>
                </a:lnTo>
                <a:lnTo>
                  <a:pt x="42468" y="182600"/>
                </a:lnTo>
                <a:lnTo>
                  <a:pt x="149186" y="182600"/>
                </a:lnTo>
                <a:lnTo>
                  <a:pt x="152996" y="188074"/>
                </a:lnTo>
                <a:lnTo>
                  <a:pt x="159810" y="195731"/>
                </a:lnTo>
                <a:lnTo>
                  <a:pt x="168117" y="201456"/>
                </a:lnTo>
                <a:lnTo>
                  <a:pt x="177523" y="205044"/>
                </a:lnTo>
                <a:lnTo>
                  <a:pt x="187629" y="206286"/>
                </a:lnTo>
                <a:lnTo>
                  <a:pt x="198399" y="204862"/>
                </a:lnTo>
                <a:lnTo>
                  <a:pt x="208346" y="200783"/>
                </a:lnTo>
                <a:lnTo>
                  <a:pt x="216965" y="194338"/>
                </a:lnTo>
                <a:lnTo>
                  <a:pt x="223748" y="185813"/>
                </a:lnTo>
                <a:lnTo>
                  <a:pt x="226136" y="181825"/>
                </a:lnTo>
                <a:lnTo>
                  <a:pt x="230530" y="180314"/>
                </a:lnTo>
                <a:lnTo>
                  <a:pt x="242288" y="174088"/>
                </a:lnTo>
                <a:lnTo>
                  <a:pt x="251379" y="164801"/>
                </a:lnTo>
                <a:lnTo>
                  <a:pt x="257242" y="153229"/>
                </a:lnTo>
                <a:lnTo>
                  <a:pt x="259321" y="140144"/>
                </a:lnTo>
                <a:lnTo>
                  <a:pt x="259321" y="105067"/>
                </a:lnTo>
                <a:lnTo>
                  <a:pt x="78130" y="105067"/>
                </a:lnTo>
                <a:lnTo>
                  <a:pt x="73431" y="103123"/>
                </a:lnTo>
                <a:lnTo>
                  <a:pt x="66639" y="96329"/>
                </a:lnTo>
                <a:lnTo>
                  <a:pt x="64706" y="91655"/>
                </a:lnTo>
                <a:lnTo>
                  <a:pt x="64706" y="82054"/>
                </a:lnTo>
                <a:lnTo>
                  <a:pt x="66649" y="77381"/>
                </a:lnTo>
                <a:lnTo>
                  <a:pt x="73431" y="70586"/>
                </a:lnTo>
                <a:lnTo>
                  <a:pt x="78130" y="68643"/>
                </a:lnTo>
                <a:lnTo>
                  <a:pt x="259321" y="68643"/>
                </a:lnTo>
                <a:lnTo>
                  <a:pt x="259321" y="42456"/>
                </a:lnTo>
                <a:lnTo>
                  <a:pt x="255978" y="25942"/>
                </a:lnTo>
                <a:lnTo>
                  <a:pt x="246868" y="12445"/>
                </a:lnTo>
                <a:lnTo>
                  <a:pt x="233368" y="3340"/>
                </a:lnTo>
                <a:lnTo>
                  <a:pt x="216852" y="0"/>
                </a:lnTo>
                <a:close/>
              </a:path>
              <a:path w="259715" h="206375">
                <a:moveTo>
                  <a:pt x="126961" y="68643"/>
                </a:moveTo>
                <a:lnTo>
                  <a:pt x="87706" y="68643"/>
                </a:lnTo>
                <a:lnTo>
                  <a:pt x="92405" y="70586"/>
                </a:lnTo>
                <a:lnTo>
                  <a:pt x="99187" y="77381"/>
                </a:lnTo>
                <a:lnTo>
                  <a:pt x="101137" y="82054"/>
                </a:lnTo>
                <a:lnTo>
                  <a:pt x="101142" y="91655"/>
                </a:lnTo>
                <a:lnTo>
                  <a:pt x="99187" y="96329"/>
                </a:lnTo>
                <a:lnTo>
                  <a:pt x="92405" y="103123"/>
                </a:lnTo>
                <a:lnTo>
                  <a:pt x="87706" y="105067"/>
                </a:lnTo>
                <a:lnTo>
                  <a:pt x="126961" y="105067"/>
                </a:lnTo>
                <a:lnTo>
                  <a:pt x="122262" y="103123"/>
                </a:lnTo>
                <a:lnTo>
                  <a:pt x="115483" y="96329"/>
                </a:lnTo>
                <a:lnTo>
                  <a:pt x="113538" y="91655"/>
                </a:lnTo>
                <a:lnTo>
                  <a:pt x="113538" y="82054"/>
                </a:lnTo>
                <a:lnTo>
                  <a:pt x="115493" y="77381"/>
                </a:lnTo>
                <a:lnTo>
                  <a:pt x="122262" y="70586"/>
                </a:lnTo>
                <a:lnTo>
                  <a:pt x="126961" y="68643"/>
                </a:lnTo>
                <a:close/>
              </a:path>
              <a:path w="259715" h="206375">
                <a:moveTo>
                  <a:pt x="175793" y="68643"/>
                </a:moveTo>
                <a:lnTo>
                  <a:pt x="136537" y="68643"/>
                </a:lnTo>
                <a:lnTo>
                  <a:pt x="141249" y="70586"/>
                </a:lnTo>
                <a:lnTo>
                  <a:pt x="148031" y="77381"/>
                </a:lnTo>
                <a:lnTo>
                  <a:pt x="149969" y="82054"/>
                </a:lnTo>
                <a:lnTo>
                  <a:pt x="149974" y="91655"/>
                </a:lnTo>
                <a:lnTo>
                  <a:pt x="148031" y="96329"/>
                </a:lnTo>
                <a:lnTo>
                  <a:pt x="141249" y="103123"/>
                </a:lnTo>
                <a:lnTo>
                  <a:pt x="136537" y="105067"/>
                </a:lnTo>
                <a:lnTo>
                  <a:pt x="175793" y="105067"/>
                </a:lnTo>
                <a:lnTo>
                  <a:pt x="171119" y="103123"/>
                </a:lnTo>
                <a:lnTo>
                  <a:pt x="164314" y="96329"/>
                </a:lnTo>
                <a:lnTo>
                  <a:pt x="162394" y="91655"/>
                </a:lnTo>
                <a:lnTo>
                  <a:pt x="162394" y="82054"/>
                </a:lnTo>
                <a:lnTo>
                  <a:pt x="164325" y="77381"/>
                </a:lnTo>
                <a:lnTo>
                  <a:pt x="167703" y="73977"/>
                </a:lnTo>
                <a:lnTo>
                  <a:pt x="171119" y="70586"/>
                </a:lnTo>
                <a:lnTo>
                  <a:pt x="175793" y="68643"/>
                </a:lnTo>
                <a:close/>
              </a:path>
              <a:path w="259715" h="206375">
                <a:moveTo>
                  <a:pt x="259321" y="68643"/>
                </a:moveTo>
                <a:lnTo>
                  <a:pt x="185407" y="68643"/>
                </a:lnTo>
                <a:lnTo>
                  <a:pt x="190080" y="70586"/>
                </a:lnTo>
                <a:lnTo>
                  <a:pt x="196875" y="77381"/>
                </a:lnTo>
                <a:lnTo>
                  <a:pt x="198813" y="82054"/>
                </a:lnTo>
                <a:lnTo>
                  <a:pt x="198818" y="91655"/>
                </a:lnTo>
                <a:lnTo>
                  <a:pt x="196875" y="96329"/>
                </a:lnTo>
                <a:lnTo>
                  <a:pt x="190080" y="103123"/>
                </a:lnTo>
                <a:lnTo>
                  <a:pt x="185407" y="105067"/>
                </a:lnTo>
                <a:lnTo>
                  <a:pt x="259321" y="105067"/>
                </a:lnTo>
                <a:lnTo>
                  <a:pt x="259321" y="68643"/>
                </a:lnTo>
                <a:close/>
              </a:path>
            </a:pathLst>
          </a:custGeom>
          <a:solidFill>
            <a:srgbClr val="27AAE1"/>
          </a:solidFill>
        </p:spPr>
        <p:txBody>
          <a:bodyPr wrap="square" lIns="0" tIns="0" rIns="0" bIns="0" rtlCol="0"/>
          <a:lstStyle/>
          <a:p>
            <a:endParaRPr/>
          </a:p>
        </p:txBody>
      </p:sp>
      <p:sp>
        <p:nvSpPr>
          <p:cNvPr id="31" name="object 31"/>
          <p:cNvSpPr/>
          <p:nvPr/>
        </p:nvSpPr>
        <p:spPr>
          <a:xfrm>
            <a:off x="1787427" y="2716043"/>
            <a:ext cx="741185" cy="355856"/>
          </a:xfrm>
          <a:custGeom>
            <a:avLst/>
            <a:gdLst/>
            <a:ahLst/>
            <a:cxnLst/>
            <a:rect l="l" t="t" r="r" b="b"/>
            <a:pathLst>
              <a:path w="866775" h="392429">
                <a:moveTo>
                  <a:pt x="571080" y="0"/>
                </a:moveTo>
                <a:lnTo>
                  <a:pt x="534378" y="2744"/>
                </a:lnTo>
                <a:lnTo>
                  <a:pt x="496825" y="8986"/>
                </a:lnTo>
                <a:lnTo>
                  <a:pt x="449492" y="17736"/>
                </a:lnTo>
                <a:lnTo>
                  <a:pt x="383451" y="28003"/>
                </a:lnTo>
                <a:lnTo>
                  <a:pt x="322302" y="33875"/>
                </a:lnTo>
                <a:lnTo>
                  <a:pt x="261659" y="37593"/>
                </a:lnTo>
                <a:lnTo>
                  <a:pt x="207448" y="42514"/>
                </a:lnTo>
                <a:lnTo>
                  <a:pt x="165595" y="51993"/>
                </a:lnTo>
                <a:lnTo>
                  <a:pt x="112953" y="91470"/>
                </a:lnTo>
                <a:lnTo>
                  <a:pt x="59004" y="154706"/>
                </a:lnTo>
                <a:lnTo>
                  <a:pt x="16951" y="213401"/>
                </a:lnTo>
                <a:lnTo>
                  <a:pt x="0" y="239255"/>
                </a:lnTo>
                <a:lnTo>
                  <a:pt x="157962" y="392353"/>
                </a:lnTo>
                <a:lnTo>
                  <a:pt x="215255" y="336663"/>
                </a:lnTo>
                <a:lnTo>
                  <a:pt x="249496" y="308065"/>
                </a:lnTo>
                <a:lnTo>
                  <a:pt x="274314" y="297529"/>
                </a:lnTo>
                <a:lnTo>
                  <a:pt x="303339" y="296024"/>
                </a:lnTo>
                <a:lnTo>
                  <a:pt x="368304" y="295707"/>
                </a:lnTo>
                <a:lnTo>
                  <a:pt x="413019" y="294601"/>
                </a:lnTo>
                <a:lnTo>
                  <a:pt x="516851" y="289102"/>
                </a:lnTo>
                <a:lnTo>
                  <a:pt x="561855" y="285183"/>
                </a:lnTo>
                <a:lnTo>
                  <a:pt x="649220" y="253905"/>
                </a:lnTo>
                <a:lnTo>
                  <a:pt x="703925" y="225120"/>
                </a:lnTo>
                <a:lnTo>
                  <a:pt x="754656" y="193533"/>
                </a:lnTo>
                <a:lnTo>
                  <a:pt x="798839" y="162236"/>
                </a:lnTo>
                <a:lnTo>
                  <a:pt x="805768" y="156719"/>
                </a:lnTo>
                <a:lnTo>
                  <a:pt x="493977" y="156719"/>
                </a:lnTo>
                <a:lnTo>
                  <a:pt x="442612" y="150700"/>
                </a:lnTo>
                <a:lnTo>
                  <a:pt x="421982" y="146735"/>
                </a:lnTo>
                <a:lnTo>
                  <a:pt x="445459" y="138536"/>
                </a:lnTo>
                <a:lnTo>
                  <a:pt x="513071" y="119352"/>
                </a:lnTo>
                <a:lnTo>
                  <a:pt x="534568" y="112331"/>
                </a:lnTo>
                <a:lnTo>
                  <a:pt x="580969" y="79243"/>
                </a:lnTo>
                <a:lnTo>
                  <a:pt x="598911" y="42197"/>
                </a:lnTo>
                <a:lnTo>
                  <a:pt x="593809" y="12135"/>
                </a:lnTo>
                <a:lnTo>
                  <a:pt x="571080" y="0"/>
                </a:lnTo>
                <a:close/>
              </a:path>
              <a:path w="866775" h="392429">
                <a:moveTo>
                  <a:pt x="809447" y="55841"/>
                </a:moveTo>
                <a:lnTo>
                  <a:pt x="768265" y="66125"/>
                </a:lnTo>
                <a:lnTo>
                  <a:pt x="722766" y="87888"/>
                </a:lnTo>
                <a:lnTo>
                  <a:pt x="674691" y="114583"/>
                </a:lnTo>
                <a:lnTo>
                  <a:pt x="625779" y="139661"/>
                </a:lnTo>
                <a:lnTo>
                  <a:pt x="560294" y="155978"/>
                </a:lnTo>
                <a:lnTo>
                  <a:pt x="493977" y="156719"/>
                </a:lnTo>
                <a:lnTo>
                  <a:pt x="805768" y="156719"/>
                </a:lnTo>
                <a:lnTo>
                  <a:pt x="833899" y="134321"/>
                </a:lnTo>
                <a:lnTo>
                  <a:pt x="857263" y="112879"/>
                </a:lnTo>
                <a:lnTo>
                  <a:pt x="866355" y="101003"/>
                </a:lnTo>
                <a:lnTo>
                  <a:pt x="863773" y="79902"/>
                </a:lnTo>
                <a:lnTo>
                  <a:pt x="850269" y="65516"/>
                </a:lnTo>
                <a:lnTo>
                  <a:pt x="830581" y="57583"/>
                </a:lnTo>
                <a:lnTo>
                  <a:pt x="809447" y="55841"/>
                </a:lnTo>
                <a:close/>
              </a:path>
            </a:pathLst>
          </a:custGeom>
          <a:solidFill>
            <a:srgbClr val="414042"/>
          </a:solidFill>
        </p:spPr>
        <p:txBody>
          <a:bodyPr wrap="square" lIns="0" tIns="0" rIns="0" bIns="0" rtlCol="0"/>
          <a:lstStyle/>
          <a:p>
            <a:endParaRPr/>
          </a:p>
        </p:txBody>
      </p:sp>
      <p:sp>
        <p:nvSpPr>
          <p:cNvPr id="32" name="object 32"/>
          <p:cNvSpPr/>
          <p:nvPr/>
        </p:nvSpPr>
        <p:spPr>
          <a:xfrm>
            <a:off x="1916588" y="2271176"/>
            <a:ext cx="483264" cy="397890"/>
          </a:xfrm>
          <a:custGeom>
            <a:avLst/>
            <a:gdLst/>
            <a:ahLst/>
            <a:cxnLst/>
            <a:rect l="l" t="t" r="r" b="b"/>
            <a:pathLst>
              <a:path w="565150" h="438785">
                <a:moveTo>
                  <a:pt x="147332" y="0"/>
                </a:moveTo>
                <a:lnTo>
                  <a:pt x="77820" y="7721"/>
                </a:lnTo>
                <a:lnTo>
                  <a:pt x="9042" y="30721"/>
                </a:lnTo>
                <a:lnTo>
                  <a:pt x="0" y="35356"/>
                </a:lnTo>
                <a:lnTo>
                  <a:pt x="0" y="427989"/>
                </a:lnTo>
                <a:lnTo>
                  <a:pt x="2616" y="432765"/>
                </a:lnTo>
                <a:lnTo>
                  <a:pt x="11290" y="438353"/>
                </a:lnTo>
                <a:lnTo>
                  <a:pt x="16738" y="438784"/>
                </a:lnTo>
                <a:lnTo>
                  <a:pt x="21386" y="436676"/>
                </a:lnTo>
                <a:lnTo>
                  <a:pt x="72242" y="418449"/>
                </a:lnTo>
                <a:lnTo>
                  <a:pt x="123265" y="409336"/>
                </a:lnTo>
                <a:lnTo>
                  <a:pt x="564896" y="409336"/>
                </a:lnTo>
                <a:lnTo>
                  <a:pt x="564896" y="406260"/>
                </a:lnTo>
                <a:lnTo>
                  <a:pt x="282435" y="406260"/>
                </a:lnTo>
                <a:lnTo>
                  <a:pt x="265961" y="400100"/>
                </a:lnTo>
                <a:lnTo>
                  <a:pt x="30365" y="400100"/>
                </a:lnTo>
                <a:lnTo>
                  <a:pt x="30365" y="351002"/>
                </a:lnTo>
                <a:lnTo>
                  <a:pt x="59418" y="340974"/>
                </a:lnTo>
                <a:lnTo>
                  <a:pt x="88649" y="333782"/>
                </a:lnTo>
                <a:lnTo>
                  <a:pt x="117980" y="329451"/>
                </a:lnTo>
                <a:lnTo>
                  <a:pt x="147332" y="328002"/>
                </a:lnTo>
                <a:lnTo>
                  <a:pt x="564896" y="328002"/>
                </a:lnTo>
                <a:lnTo>
                  <a:pt x="564896" y="222757"/>
                </a:lnTo>
                <a:lnTo>
                  <a:pt x="275170" y="222757"/>
                </a:lnTo>
                <a:lnTo>
                  <a:pt x="269214" y="216839"/>
                </a:lnTo>
                <a:lnTo>
                  <a:pt x="269214" y="23901"/>
                </a:lnTo>
                <a:lnTo>
                  <a:pt x="238979" y="13485"/>
                </a:lnTo>
                <a:lnTo>
                  <a:pt x="208530" y="6011"/>
                </a:lnTo>
                <a:lnTo>
                  <a:pt x="177953" y="1507"/>
                </a:lnTo>
                <a:lnTo>
                  <a:pt x="147332" y="0"/>
                </a:lnTo>
                <a:close/>
              </a:path>
              <a:path w="565150" h="438785">
                <a:moveTo>
                  <a:pt x="390554" y="409336"/>
                </a:moveTo>
                <a:lnTo>
                  <a:pt x="174343" y="409336"/>
                </a:lnTo>
                <a:lnTo>
                  <a:pt x="225363" y="418449"/>
                </a:lnTo>
                <a:lnTo>
                  <a:pt x="276212" y="436676"/>
                </a:lnTo>
                <a:lnTo>
                  <a:pt x="280174" y="438429"/>
                </a:lnTo>
                <a:lnTo>
                  <a:pt x="284721" y="438429"/>
                </a:lnTo>
                <a:lnTo>
                  <a:pt x="288683" y="436676"/>
                </a:lnTo>
                <a:lnTo>
                  <a:pt x="339533" y="418449"/>
                </a:lnTo>
                <a:lnTo>
                  <a:pt x="390554" y="409336"/>
                </a:lnTo>
                <a:close/>
              </a:path>
              <a:path w="565150" h="438785">
                <a:moveTo>
                  <a:pt x="564896" y="409336"/>
                </a:moveTo>
                <a:lnTo>
                  <a:pt x="441630" y="409336"/>
                </a:lnTo>
                <a:lnTo>
                  <a:pt x="492645" y="418449"/>
                </a:lnTo>
                <a:lnTo>
                  <a:pt x="543483" y="436676"/>
                </a:lnTo>
                <a:lnTo>
                  <a:pt x="545439" y="437553"/>
                </a:lnTo>
                <a:lnTo>
                  <a:pt x="547598" y="438010"/>
                </a:lnTo>
                <a:lnTo>
                  <a:pt x="552602" y="438010"/>
                </a:lnTo>
                <a:lnTo>
                  <a:pt x="555472" y="437172"/>
                </a:lnTo>
                <a:lnTo>
                  <a:pt x="562267" y="432765"/>
                </a:lnTo>
                <a:lnTo>
                  <a:pt x="564896" y="427989"/>
                </a:lnTo>
                <a:lnTo>
                  <a:pt x="564896" y="409336"/>
                </a:lnTo>
                <a:close/>
              </a:path>
              <a:path w="565150" h="438785">
                <a:moveTo>
                  <a:pt x="416039" y="377939"/>
                </a:moveTo>
                <a:lnTo>
                  <a:pt x="382437" y="379719"/>
                </a:lnTo>
                <a:lnTo>
                  <a:pt x="348894" y="385046"/>
                </a:lnTo>
                <a:lnTo>
                  <a:pt x="315523" y="393900"/>
                </a:lnTo>
                <a:lnTo>
                  <a:pt x="282435" y="406260"/>
                </a:lnTo>
                <a:lnTo>
                  <a:pt x="564896" y="406260"/>
                </a:lnTo>
                <a:lnTo>
                  <a:pt x="564896" y="400100"/>
                </a:lnTo>
                <a:lnTo>
                  <a:pt x="534517" y="400100"/>
                </a:lnTo>
                <a:lnTo>
                  <a:pt x="505102" y="390428"/>
                </a:lnTo>
                <a:lnTo>
                  <a:pt x="475502" y="383500"/>
                </a:lnTo>
                <a:lnTo>
                  <a:pt x="445790" y="379332"/>
                </a:lnTo>
                <a:lnTo>
                  <a:pt x="416039" y="377939"/>
                </a:lnTo>
                <a:close/>
              </a:path>
              <a:path w="565150" h="438785">
                <a:moveTo>
                  <a:pt x="148831" y="377939"/>
                </a:moveTo>
                <a:lnTo>
                  <a:pt x="119089" y="379332"/>
                </a:lnTo>
                <a:lnTo>
                  <a:pt x="89384" y="383500"/>
                </a:lnTo>
                <a:lnTo>
                  <a:pt x="59786" y="390428"/>
                </a:lnTo>
                <a:lnTo>
                  <a:pt x="30365" y="400100"/>
                </a:lnTo>
                <a:lnTo>
                  <a:pt x="265961" y="400100"/>
                </a:lnTo>
                <a:lnTo>
                  <a:pt x="249363" y="393894"/>
                </a:lnTo>
                <a:lnTo>
                  <a:pt x="216000" y="385041"/>
                </a:lnTo>
                <a:lnTo>
                  <a:pt x="182453" y="379717"/>
                </a:lnTo>
                <a:lnTo>
                  <a:pt x="148831" y="377939"/>
                </a:lnTo>
                <a:close/>
              </a:path>
              <a:path w="565150" h="438785">
                <a:moveTo>
                  <a:pt x="564896" y="328002"/>
                </a:moveTo>
                <a:lnTo>
                  <a:pt x="417575" y="328002"/>
                </a:lnTo>
                <a:lnTo>
                  <a:pt x="446920" y="329451"/>
                </a:lnTo>
                <a:lnTo>
                  <a:pt x="476246" y="333782"/>
                </a:lnTo>
                <a:lnTo>
                  <a:pt x="505472" y="340974"/>
                </a:lnTo>
                <a:lnTo>
                  <a:pt x="534517" y="351002"/>
                </a:lnTo>
                <a:lnTo>
                  <a:pt x="534517" y="400100"/>
                </a:lnTo>
                <a:lnTo>
                  <a:pt x="564896" y="400100"/>
                </a:lnTo>
                <a:lnTo>
                  <a:pt x="564896" y="328002"/>
                </a:lnTo>
                <a:close/>
              </a:path>
              <a:path w="565150" h="438785">
                <a:moveTo>
                  <a:pt x="417575" y="328002"/>
                </a:moveTo>
                <a:lnTo>
                  <a:pt x="147332" y="328002"/>
                </a:lnTo>
                <a:lnTo>
                  <a:pt x="180486" y="329849"/>
                </a:lnTo>
                <a:lnTo>
                  <a:pt x="213626" y="335376"/>
                </a:lnTo>
                <a:lnTo>
                  <a:pt x="246623" y="344563"/>
                </a:lnTo>
                <a:lnTo>
                  <a:pt x="279349" y="357390"/>
                </a:lnTo>
                <a:lnTo>
                  <a:pt x="281305" y="358266"/>
                </a:lnTo>
                <a:lnTo>
                  <a:pt x="283578" y="358266"/>
                </a:lnTo>
                <a:lnTo>
                  <a:pt x="285546" y="357390"/>
                </a:lnTo>
                <a:lnTo>
                  <a:pt x="318272" y="344563"/>
                </a:lnTo>
                <a:lnTo>
                  <a:pt x="351270" y="335376"/>
                </a:lnTo>
                <a:lnTo>
                  <a:pt x="384414" y="329849"/>
                </a:lnTo>
                <a:lnTo>
                  <a:pt x="417575" y="328002"/>
                </a:lnTo>
                <a:close/>
              </a:path>
              <a:path w="565150" h="438785">
                <a:moveTo>
                  <a:pt x="417575" y="0"/>
                </a:moveTo>
                <a:lnTo>
                  <a:pt x="386967" y="1507"/>
                </a:lnTo>
                <a:lnTo>
                  <a:pt x="356387" y="6011"/>
                </a:lnTo>
                <a:lnTo>
                  <a:pt x="325921" y="13485"/>
                </a:lnTo>
                <a:lnTo>
                  <a:pt x="295655" y="23901"/>
                </a:lnTo>
                <a:lnTo>
                  <a:pt x="295655" y="216839"/>
                </a:lnTo>
                <a:lnTo>
                  <a:pt x="289775" y="222757"/>
                </a:lnTo>
                <a:lnTo>
                  <a:pt x="564896" y="222757"/>
                </a:lnTo>
                <a:lnTo>
                  <a:pt x="564896" y="34289"/>
                </a:lnTo>
                <a:lnTo>
                  <a:pt x="556107" y="30848"/>
                </a:lnTo>
                <a:lnTo>
                  <a:pt x="555828" y="30721"/>
                </a:lnTo>
                <a:lnTo>
                  <a:pt x="521621" y="17327"/>
                </a:lnTo>
                <a:lnTo>
                  <a:pt x="487092" y="7721"/>
                </a:lnTo>
                <a:lnTo>
                  <a:pt x="452368" y="1935"/>
                </a:lnTo>
                <a:lnTo>
                  <a:pt x="417575" y="0"/>
                </a:lnTo>
                <a:close/>
              </a:path>
            </a:pathLst>
          </a:custGeom>
          <a:solidFill>
            <a:srgbClr val="27AAE1"/>
          </a:solidFill>
        </p:spPr>
        <p:txBody>
          <a:bodyPr wrap="square" lIns="0" tIns="0" rIns="0" bIns="0" rtlCol="0"/>
          <a:lstStyle/>
          <a:p>
            <a:endParaRPr/>
          </a:p>
        </p:txBody>
      </p:sp>
      <p:sp>
        <p:nvSpPr>
          <p:cNvPr id="33" name="object 33"/>
          <p:cNvSpPr/>
          <p:nvPr/>
        </p:nvSpPr>
        <p:spPr>
          <a:xfrm>
            <a:off x="6552703" y="2294211"/>
            <a:ext cx="800914" cy="758929"/>
          </a:xfrm>
          <a:custGeom>
            <a:avLst/>
            <a:gdLst/>
            <a:ahLst/>
            <a:cxnLst/>
            <a:rect l="l" t="t" r="r" b="b"/>
            <a:pathLst>
              <a:path w="936625" h="836929">
                <a:moveTo>
                  <a:pt x="511530" y="319036"/>
                </a:moveTo>
                <a:lnTo>
                  <a:pt x="508190" y="320319"/>
                </a:lnTo>
                <a:lnTo>
                  <a:pt x="211746" y="320319"/>
                </a:lnTo>
                <a:lnTo>
                  <a:pt x="211099" y="331126"/>
                </a:lnTo>
                <a:lnTo>
                  <a:pt x="219308" y="385594"/>
                </a:lnTo>
                <a:lnTo>
                  <a:pt x="231673" y="400443"/>
                </a:lnTo>
                <a:lnTo>
                  <a:pt x="233299" y="407339"/>
                </a:lnTo>
                <a:lnTo>
                  <a:pt x="241216" y="447382"/>
                </a:lnTo>
                <a:lnTo>
                  <a:pt x="246253" y="456311"/>
                </a:lnTo>
                <a:lnTo>
                  <a:pt x="256149" y="476240"/>
                </a:lnTo>
                <a:lnTo>
                  <a:pt x="259911" y="496666"/>
                </a:lnTo>
                <a:lnTo>
                  <a:pt x="260140" y="513094"/>
                </a:lnTo>
                <a:lnTo>
                  <a:pt x="259435" y="521030"/>
                </a:lnTo>
                <a:lnTo>
                  <a:pt x="259156" y="521182"/>
                </a:lnTo>
                <a:lnTo>
                  <a:pt x="252086" y="525794"/>
                </a:lnTo>
                <a:lnTo>
                  <a:pt x="247451" y="531518"/>
                </a:lnTo>
                <a:lnTo>
                  <a:pt x="244538" y="537650"/>
                </a:lnTo>
                <a:lnTo>
                  <a:pt x="242633" y="543483"/>
                </a:lnTo>
                <a:lnTo>
                  <a:pt x="239318" y="554101"/>
                </a:lnTo>
                <a:lnTo>
                  <a:pt x="237067" y="560927"/>
                </a:lnTo>
                <a:lnTo>
                  <a:pt x="177874" y="596337"/>
                </a:lnTo>
                <a:lnTo>
                  <a:pt x="137669" y="612694"/>
                </a:lnTo>
                <a:lnTo>
                  <a:pt x="97858" y="630519"/>
                </a:lnTo>
                <a:lnTo>
                  <a:pt x="58978" y="650417"/>
                </a:lnTo>
                <a:lnTo>
                  <a:pt x="29532" y="688433"/>
                </a:lnTo>
                <a:lnTo>
                  <a:pt x="11699" y="746434"/>
                </a:lnTo>
                <a:lnTo>
                  <a:pt x="2825" y="800299"/>
                </a:lnTo>
                <a:lnTo>
                  <a:pt x="0" y="828649"/>
                </a:lnTo>
                <a:lnTo>
                  <a:pt x="939" y="831380"/>
                </a:lnTo>
                <a:lnTo>
                  <a:pt x="4648" y="835456"/>
                </a:lnTo>
                <a:lnTo>
                  <a:pt x="7289" y="836612"/>
                </a:lnTo>
                <a:lnTo>
                  <a:pt x="716051" y="836612"/>
                </a:lnTo>
                <a:lnTo>
                  <a:pt x="718693" y="835456"/>
                </a:lnTo>
                <a:lnTo>
                  <a:pt x="722401" y="831380"/>
                </a:lnTo>
                <a:lnTo>
                  <a:pt x="723341" y="828649"/>
                </a:lnTo>
                <a:lnTo>
                  <a:pt x="723087" y="825906"/>
                </a:lnTo>
                <a:lnTo>
                  <a:pt x="711641" y="746434"/>
                </a:lnTo>
                <a:lnTo>
                  <a:pt x="693808" y="688433"/>
                </a:lnTo>
                <a:lnTo>
                  <a:pt x="664362" y="650417"/>
                </a:lnTo>
                <a:lnTo>
                  <a:pt x="625483" y="630519"/>
                </a:lnTo>
                <a:lnTo>
                  <a:pt x="585671" y="612694"/>
                </a:lnTo>
                <a:lnTo>
                  <a:pt x="545467" y="596337"/>
                </a:lnTo>
                <a:lnTo>
                  <a:pt x="497001" y="577621"/>
                </a:lnTo>
                <a:lnTo>
                  <a:pt x="494118" y="576541"/>
                </a:lnTo>
                <a:lnTo>
                  <a:pt x="491909" y="574776"/>
                </a:lnTo>
                <a:lnTo>
                  <a:pt x="480707" y="543483"/>
                </a:lnTo>
                <a:lnTo>
                  <a:pt x="478808" y="537650"/>
                </a:lnTo>
                <a:lnTo>
                  <a:pt x="475894" y="531518"/>
                </a:lnTo>
                <a:lnTo>
                  <a:pt x="471256" y="525794"/>
                </a:lnTo>
                <a:lnTo>
                  <a:pt x="463918" y="521030"/>
                </a:lnTo>
                <a:lnTo>
                  <a:pt x="463208" y="513094"/>
                </a:lnTo>
                <a:lnTo>
                  <a:pt x="463437" y="496666"/>
                </a:lnTo>
                <a:lnTo>
                  <a:pt x="467202" y="476240"/>
                </a:lnTo>
                <a:lnTo>
                  <a:pt x="477100" y="456311"/>
                </a:lnTo>
                <a:lnTo>
                  <a:pt x="480961" y="451231"/>
                </a:lnTo>
                <a:lnTo>
                  <a:pt x="483438" y="444868"/>
                </a:lnTo>
                <a:lnTo>
                  <a:pt x="485178" y="438061"/>
                </a:lnTo>
                <a:lnTo>
                  <a:pt x="602201" y="438061"/>
                </a:lnTo>
                <a:lnTo>
                  <a:pt x="565491" y="427667"/>
                </a:lnTo>
                <a:lnTo>
                  <a:pt x="531086" y="411978"/>
                </a:lnTo>
                <a:lnTo>
                  <a:pt x="500456" y="391782"/>
                </a:lnTo>
                <a:lnTo>
                  <a:pt x="506972" y="377963"/>
                </a:lnTo>
                <a:lnTo>
                  <a:pt x="510725" y="361308"/>
                </a:lnTo>
                <a:lnTo>
                  <a:pt x="512309" y="345044"/>
                </a:lnTo>
                <a:lnTo>
                  <a:pt x="512243" y="331126"/>
                </a:lnTo>
                <a:lnTo>
                  <a:pt x="511606" y="320319"/>
                </a:lnTo>
                <a:lnTo>
                  <a:pt x="215150" y="320319"/>
                </a:lnTo>
                <a:lnTo>
                  <a:pt x="211823" y="319036"/>
                </a:lnTo>
                <a:lnTo>
                  <a:pt x="511530" y="319036"/>
                </a:lnTo>
                <a:close/>
              </a:path>
              <a:path w="936625" h="836929">
                <a:moveTo>
                  <a:pt x="602201" y="438061"/>
                </a:moveTo>
                <a:lnTo>
                  <a:pt x="485178" y="438061"/>
                </a:lnTo>
                <a:lnTo>
                  <a:pt x="514979" y="455997"/>
                </a:lnTo>
                <a:lnTo>
                  <a:pt x="547416" y="470488"/>
                </a:lnTo>
                <a:lnTo>
                  <a:pt x="582159" y="481225"/>
                </a:lnTo>
                <a:lnTo>
                  <a:pt x="618883" y="487895"/>
                </a:lnTo>
                <a:lnTo>
                  <a:pt x="618883" y="577938"/>
                </a:lnTo>
                <a:lnTo>
                  <a:pt x="639216" y="601179"/>
                </a:lnTo>
                <a:lnTo>
                  <a:pt x="648373" y="601179"/>
                </a:lnTo>
                <a:lnTo>
                  <a:pt x="654507" y="598639"/>
                </a:lnTo>
                <a:lnTo>
                  <a:pt x="729316" y="519607"/>
                </a:lnTo>
                <a:lnTo>
                  <a:pt x="665340" y="519607"/>
                </a:lnTo>
                <a:lnTo>
                  <a:pt x="665340" y="466585"/>
                </a:lnTo>
                <a:lnTo>
                  <a:pt x="603085" y="438311"/>
                </a:lnTo>
                <a:lnTo>
                  <a:pt x="602201" y="438061"/>
                </a:lnTo>
                <a:close/>
              </a:path>
              <a:path w="936625" h="836929">
                <a:moveTo>
                  <a:pt x="818896" y="46456"/>
                </a:moveTo>
                <a:lnTo>
                  <a:pt x="657275" y="46456"/>
                </a:lnTo>
                <a:lnTo>
                  <a:pt x="710565" y="51712"/>
                </a:lnTo>
                <a:lnTo>
                  <a:pt x="759518" y="66678"/>
                </a:lnTo>
                <a:lnTo>
                  <a:pt x="802726" y="90152"/>
                </a:lnTo>
                <a:lnTo>
                  <a:pt x="838782" y="120933"/>
                </a:lnTo>
                <a:lnTo>
                  <a:pt x="866278" y="157819"/>
                </a:lnTo>
                <a:lnTo>
                  <a:pt x="883809" y="199607"/>
                </a:lnTo>
                <a:lnTo>
                  <a:pt x="889965" y="245097"/>
                </a:lnTo>
                <a:lnTo>
                  <a:pt x="883970" y="289516"/>
                </a:lnTo>
                <a:lnTo>
                  <a:pt x="866731" y="331126"/>
                </a:lnTo>
                <a:lnTo>
                  <a:pt x="839366" y="368405"/>
                </a:lnTo>
                <a:lnTo>
                  <a:pt x="802995" y="399828"/>
                </a:lnTo>
                <a:lnTo>
                  <a:pt x="758736" y="423875"/>
                </a:lnTo>
                <a:lnTo>
                  <a:pt x="755726" y="425132"/>
                </a:lnTo>
                <a:lnTo>
                  <a:pt x="753008" y="426999"/>
                </a:lnTo>
                <a:lnTo>
                  <a:pt x="665340" y="519607"/>
                </a:lnTo>
                <a:lnTo>
                  <a:pt x="729316" y="519607"/>
                </a:lnTo>
                <a:lnTo>
                  <a:pt x="781177" y="464820"/>
                </a:lnTo>
                <a:lnTo>
                  <a:pt x="813447" y="448343"/>
                </a:lnTo>
                <a:lnTo>
                  <a:pt x="868900" y="405035"/>
                </a:lnTo>
                <a:lnTo>
                  <a:pt x="910843" y="347815"/>
                </a:lnTo>
                <a:lnTo>
                  <a:pt x="933528" y="280511"/>
                </a:lnTo>
                <a:lnTo>
                  <a:pt x="936421" y="245097"/>
                </a:lnTo>
                <a:lnTo>
                  <a:pt x="931916" y="201099"/>
                </a:lnTo>
                <a:lnTo>
                  <a:pt x="918929" y="159664"/>
                </a:lnTo>
                <a:lnTo>
                  <a:pt x="898255" y="121491"/>
                </a:lnTo>
                <a:lnTo>
                  <a:pt x="870689" y="87275"/>
                </a:lnTo>
                <a:lnTo>
                  <a:pt x="837025" y="57717"/>
                </a:lnTo>
                <a:lnTo>
                  <a:pt x="818896" y="46456"/>
                </a:lnTo>
                <a:close/>
              </a:path>
              <a:path w="936625" h="836929">
                <a:moveTo>
                  <a:pt x="385267" y="144411"/>
                </a:moveTo>
                <a:lnTo>
                  <a:pt x="380098" y="144411"/>
                </a:lnTo>
                <a:lnTo>
                  <a:pt x="360832" y="145401"/>
                </a:lnTo>
                <a:lnTo>
                  <a:pt x="299679" y="160040"/>
                </a:lnTo>
                <a:lnTo>
                  <a:pt x="263461" y="178168"/>
                </a:lnTo>
                <a:lnTo>
                  <a:pt x="233535" y="209270"/>
                </a:lnTo>
                <a:lnTo>
                  <a:pt x="222770" y="255371"/>
                </a:lnTo>
                <a:lnTo>
                  <a:pt x="222808" y="316979"/>
                </a:lnTo>
                <a:lnTo>
                  <a:pt x="222364" y="317106"/>
                </a:lnTo>
                <a:lnTo>
                  <a:pt x="221932" y="317271"/>
                </a:lnTo>
                <a:lnTo>
                  <a:pt x="215150" y="320319"/>
                </a:lnTo>
                <a:lnTo>
                  <a:pt x="508190" y="320319"/>
                </a:lnTo>
                <a:lnTo>
                  <a:pt x="501421" y="317271"/>
                </a:lnTo>
                <a:lnTo>
                  <a:pt x="500989" y="317106"/>
                </a:lnTo>
                <a:lnTo>
                  <a:pt x="500557" y="316979"/>
                </a:lnTo>
                <a:lnTo>
                  <a:pt x="500542" y="255371"/>
                </a:lnTo>
                <a:lnTo>
                  <a:pt x="494788" y="216268"/>
                </a:lnTo>
                <a:lnTo>
                  <a:pt x="466434" y="183654"/>
                </a:lnTo>
                <a:lnTo>
                  <a:pt x="446481" y="171005"/>
                </a:lnTo>
                <a:lnTo>
                  <a:pt x="442633" y="168414"/>
                </a:lnTo>
                <a:lnTo>
                  <a:pt x="457552" y="145872"/>
                </a:lnTo>
                <a:lnTo>
                  <a:pt x="402056" y="145872"/>
                </a:lnTo>
                <a:lnTo>
                  <a:pt x="393573" y="144653"/>
                </a:lnTo>
                <a:lnTo>
                  <a:pt x="385267" y="144411"/>
                </a:lnTo>
                <a:close/>
              </a:path>
              <a:path w="936625" h="836929">
                <a:moveTo>
                  <a:pt x="657275" y="0"/>
                </a:moveTo>
                <a:lnTo>
                  <a:pt x="601899" y="4843"/>
                </a:lnTo>
                <a:lnTo>
                  <a:pt x="550219" y="18740"/>
                </a:lnTo>
                <a:lnTo>
                  <a:pt x="503315" y="40741"/>
                </a:lnTo>
                <a:lnTo>
                  <a:pt x="462266" y="69897"/>
                </a:lnTo>
                <a:lnTo>
                  <a:pt x="428153" y="105257"/>
                </a:lnTo>
                <a:lnTo>
                  <a:pt x="402056" y="145872"/>
                </a:lnTo>
                <a:lnTo>
                  <a:pt x="457552" y="145872"/>
                </a:lnTo>
                <a:lnTo>
                  <a:pt x="469218" y="128245"/>
                </a:lnTo>
                <a:lnTo>
                  <a:pt x="505617" y="94564"/>
                </a:lnTo>
                <a:lnTo>
                  <a:pt x="550189" y="68771"/>
                </a:lnTo>
                <a:lnTo>
                  <a:pt x="601289" y="52268"/>
                </a:lnTo>
                <a:lnTo>
                  <a:pt x="657275" y="46456"/>
                </a:lnTo>
                <a:lnTo>
                  <a:pt x="818896" y="46456"/>
                </a:lnTo>
                <a:lnTo>
                  <a:pt x="798057" y="33512"/>
                </a:lnTo>
                <a:lnTo>
                  <a:pt x="754580" y="15359"/>
                </a:lnTo>
                <a:lnTo>
                  <a:pt x="707388" y="3956"/>
                </a:lnTo>
                <a:lnTo>
                  <a:pt x="657275" y="0"/>
                </a:lnTo>
                <a:close/>
              </a:path>
            </a:pathLst>
          </a:custGeom>
          <a:solidFill>
            <a:srgbClr val="A7A9AC"/>
          </a:solidFill>
        </p:spPr>
        <p:txBody>
          <a:bodyPr wrap="square" lIns="0" tIns="0" rIns="0" bIns="0" rtlCol="0"/>
          <a:lstStyle/>
          <a:p>
            <a:endParaRPr/>
          </a:p>
        </p:txBody>
      </p:sp>
      <p:sp>
        <p:nvSpPr>
          <p:cNvPr id="34" name="object 34"/>
          <p:cNvSpPr/>
          <p:nvPr/>
        </p:nvSpPr>
        <p:spPr>
          <a:xfrm>
            <a:off x="7009176" y="2487098"/>
            <a:ext cx="50498" cy="53551"/>
          </a:xfrm>
          <a:custGeom>
            <a:avLst/>
            <a:gdLst/>
            <a:ahLst/>
            <a:cxnLst/>
            <a:rect l="l" t="t" r="r" b="b"/>
            <a:pathLst>
              <a:path w="59054" h="59055">
                <a:moveTo>
                  <a:pt x="29298" y="0"/>
                </a:moveTo>
                <a:lnTo>
                  <a:pt x="17895" y="2302"/>
                </a:lnTo>
                <a:lnTo>
                  <a:pt x="8582" y="8580"/>
                </a:lnTo>
                <a:lnTo>
                  <a:pt x="2302" y="17889"/>
                </a:lnTo>
                <a:lnTo>
                  <a:pt x="0" y="29286"/>
                </a:lnTo>
                <a:lnTo>
                  <a:pt x="2302" y="40690"/>
                </a:lnTo>
                <a:lnTo>
                  <a:pt x="8582" y="50003"/>
                </a:lnTo>
                <a:lnTo>
                  <a:pt x="17895" y="56282"/>
                </a:lnTo>
                <a:lnTo>
                  <a:pt x="29298" y="58585"/>
                </a:lnTo>
                <a:lnTo>
                  <a:pt x="40695" y="56282"/>
                </a:lnTo>
                <a:lnTo>
                  <a:pt x="50004" y="50003"/>
                </a:lnTo>
                <a:lnTo>
                  <a:pt x="56282" y="40690"/>
                </a:lnTo>
                <a:lnTo>
                  <a:pt x="58585" y="29286"/>
                </a:lnTo>
                <a:lnTo>
                  <a:pt x="56282" y="17889"/>
                </a:lnTo>
                <a:lnTo>
                  <a:pt x="50004" y="8580"/>
                </a:lnTo>
                <a:lnTo>
                  <a:pt x="40695" y="2302"/>
                </a:lnTo>
                <a:lnTo>
                  <a:pt x="29298" y="0"/>
                </a:lnTo>
                <a:close/>
              </a:path>
            </a:pathLst>
          </a:custGeom>
          <a:solidFill>
            <a:srgbClr val="27AAE1"/>
          </a:solidFill>
        </p:spPr>
        <p:txBody>
          <a:bodyPr wrap="square" lIns="0" tIns="0" rIns="0" bIns="0" rtlCol="0"/>
          <a:lstStyle/>
          <a:p>
            <a:endParaRPr/>
          </a:p>
        </p:txBody>
      </p:sp>
      <p:sp>
        <p:nvSpPr>
          <p:cNvPr id="35" name="object 35"/>
          <p:cNvSpPr/>
          <p:nvPr/>
        </p:nvSpPr>
        <p:spPr>
          <a:xfrm>
            <a:off x="7089694" y="2487098"/>
            <a:ext cx="50498" cy="53551"/>
          </a:xfrm>
          <a:custGeom>
            <a:avLst/>
            <a:gdLst/>
            <a:ahLst/>
            <a:cxnLst/>
            <a:rect l="l" t="t" r="r" b="b"/>
            <a:pathLst>
              <a:path w="59054" h="59055">
                <a:moveTo>
                  <a:pt x="29286" y="0"/>
                </a:moveTo>
                <a:lnTo>
                  <a:pt x="17889" y="2302"/>
                </a:lnTo>
                <a:lnTo>
                  <a:pt x="8580" y="8580"/>
                </a:lnTo>
                <a:lnTo>
                  <a:pt x="2302" y="17889"/>
                </a:lnTo>
                <a:lnTo>
                  <a:pt x="0" y="29286"/>
                </a:lnTo>
                <a:lnTo>
                  <a:pt x="2302" y="40690"/>
                </a:lnTo>
                <a:lnTo>
                  <a:pt x="8580" y="50003"/>
                </a:lnTo>
                <a:lnTo>
                  <a:pt x="17889" y="56282"/>
                </a:lnTo>
                <a:lnTo>
                  <a:pt x="29286" y="58585"/>
                </a:lnTo>
                <a:lnTo>
                  <a:pt x="40690" y="56282"/>
                </a:lnTo>
                <a:lnTo>
                  <a:pt x="50003" y="50003"/>
                </a:lnTo>
                <a:lnTo>
                  <a:pt x="56282" y="40690"/>
                </a:lnTo>
                <a:lnTo>
                  <a:pt x="58585" y="29286"/>
                </a:lnTo>
                <a:lnTo>
                  <a:pt x="56282" y="17889"/>
                </a:lnTo>
                <a:lnTo>
                  <a:pt x="50003" y="8580"/>
                </a:lnTo>
                <a:lnTo>
                  <a:pt x="40690" y="2302"/>
                </a:lnTo>
                <a:lnTo>
                  <a:pt x="29286" y="0"/>
                </a:lnTo>
                <a:close/>
              </a:path>
            </a:pathLst>
          </a:custGeom>
          <a:solidFill>
            <a:srgbClr val="27AAE1"/>
          </a:solidFill>
        </p:spPr>
        <p:txBody>
          <a:bodyPr wrap="square" lIns="0" tIns="0" rIns="0" bIns="0" rtlCol="0"/>
          <a:lstStyle/>
          <a:p>
            <a:endParaRPr/>
          </a:p>
        </p:txBody>
      </p:sp>
      <p:sp>
        <p:nvSpPr>
          <p:cNvPr id="36" name="object 36"/>
          <p:cNvSpPr/>
          <p:nvPr/>
        </p:nvSpPr>
        <p:spPr>
          <a:xfrm>
            <a:off x="7170210" y="2487098"/>
            <a:ext cx="50498" cy="53551"/>
          </a:xfrm>
          <a:custGeom>
            <a:avLst/>
            <a:gdLst/>
            <a:ahLst/>
            <a:cxnLst/>
            <a:rect l="l" t="t" r="r" b="b"/>
            <a:pathLst>
              <a:path w="59054" h="59055">
                <a:moveTo>
                  <a:pt x="29286" y="0"/>
                </a:moveTo>
                <a:lnTo>
                  <a:pt x="17889" y="2302"/>
                </a:lnTo>
                <a:lnTo>
                  <a:pt x="8580" y="8580"/>
                </a:lnTo>
                <a:lnTo>
                  <a:pt x="2302" y="17889"/>
                </a:lnTo>
                <a:lnTo>
                  <a:pt x="0" y="29286"/>
                </a:lnTo>
                <a:lnTo>
                  <a:pt x="2302" y="40690"/>
                </a:lnTo>
                <a:lnTo>
                  <a:pt x="8580" y="50003"/>
                </a:lnTo>
                <a:lnTo>
                  <a:pt x="17889" y="56282"/>
                </a:lnTo>
                <a:lnTo>
                  <a:pt x="29286" y="58585"/>
                </a:lnTo>
                <a:lnTo>
                  <a:pt x="40690" y="56282"/>
                </a:lnTo>
                <a:lnTo>
                  <a:pt x="50003" y="50003"/>
                </a:lnTo>
                <a:lnTo>
                  <a:pt x="56282" y="40690"/>
                </a:lnTo>
                <a:lnTo>
                  <a:pt x="58585" y="29286"/>
                </a:lnTo>
                <a:lnTo>
                  <a:pt x="56282" y="17889"/>
                </a:lnTo>
                <a:lnTo>
                  <a:pt x="50003" y="8580"/>
                </a:lnTo>
                <a:lnTo>
                  <a:pt x="40690" y="2302"/>
                </a:lnTo>
                <a:lnTo>
                  <a:pt x="29286" y="0"/>
                </a:lnTo>
                <a:close/>
              </a:path>
            </a:pathLst>
          </a:custGeom>
          <a:solidFill>
            <a:srgbClr val="27AAE1"/>
          </a:solidFill>
        </p:spPr>
        <p:txBody>
          <a:bodyPr wrap="square" lIns="0" tIns="0" rIns="0" bIns="0" rtlCol="0"/>
          <a:lstStyle/>
          <a:p>
            <a:endParaRPr/>
          </a:p>
        </p:txBody>
      </p:sp>
      <p:sp>
        <p:nvSpPr>
          <p:cNvPr id="37" name="object 37"/>
          <p:cNvSpPr/>
          <p:nvPr/>
        </p:nvSpPr>
        <p:spPr>
          <a:xfrm>
            <a:off x="6552707" y="2425168"/>
            <a:ext cx="619012" cy="628218"/>
          </a:xfrm>
          <a:custGeom>
            <a:avLst/>
            <a:gdLst/>
            <a:ahLst/>
            <a:cxnLst/>
            <a:rect l="l" t="t" r="r" b="b"/>
            <a:pathLst>
              <a:path w="723900" h="692785">
                <a:moveTo>
                  <a:pt x="511517" y="174612"/>
                </a:moveTo>
                <a:lnTo>
                  <a:pt x="508190" y="175907"/>
                </a:lnTo>
                <a:lnTo>
                  <a:pt x="211734" y="175907"/>
                </a:lnTo>
                <a:lnTo>
                  <a:pt x="211023" y="187985"/>
                </a:lnTo>
                <a:lnTo>
                  <a:pt x="219308" y="241172"/>
                </a:lnTo>
                <a:lnTo>
                  <a:pt x="231660" y="256019"/>
                </a:lnTo>
                <a:lnTo>
                  <a:pt x="233286" y="262928"/>
                </a:lnTo>
                <a:lnTo>
                  <a:pt x="241206" y="302960"/>
                </a:lnTo>
                <a:lnTo>
                  <a:pt x="246240" y="311886"/>
                </a:lnTo>
                <a:lnTo>
                  <a:pt x="256138" y="331823"/>
                </a:lnTo>
                <a:lnTo>
                  <a:pt x="259903" y="352251"/>
                </a:lnTo>
                <a:lnTo>
                  <a:pt x="260132" y="368677"/>
                </a:lnTo>
                <a:lnTo>
                  <a:pt x="259422" y="376605"/>
                </a:lnTo>
                <a:lnTo>
                  <a:pt x="259156" y="376758"/>
                </a:lnTo>
                <a:lnTo>
                  <a:pt x="252084" y="381375"/>
                </a:lnTo>
                <a:lnTo>
                  <a:pt x="247446" y="387099"/>
                </a:lnTo>
                <a:lnTo>
                  <a:pt x="244532" y="393228"/>
                </a:lnTo>
                <a:lnTo>
                  <a:pt x="242633" y="399059"/>
                </a:lnTo>
                <a:lnTo>
                  <a:pt x="239312" y="409690"/>
                </a:lnTo>
                <a:lnTo>
                  <a:pt x="237066" y="416515"/>
                </a:lnTo>
                <a:lnTo>
                  <a:pt x="177868" y="451920"/>
                </a:lnTo>
                <a:lnTo>
                  <a:pt x="137664" y="468280"/>
                </a:lnTo>
                <a:lnTo>
                  <a:pt x="97856" y="486107"/>
                </a:lnTo>
                <a:lnTo>
                  <a:pt x="58978" y="506006"/>
                </a:lnTo>
                <a:lnTo>
                  <a:pt x="29525" y="544016"/>
                </a:lnTo>
                <a:lnTo>
                  <a:pt x="11688" y="602016"/>
                </a:lnTo>
                <a:lnTo>
                  <a:pt x="2812" y="655880"/>
                </a:lnTo>
                <a:lnTo>
                  <a:pt x="0" y="684237"/>
                </a:lnTo>
                <a:lnTo>
                  <a:pt x="927" y="686968"/>
                </a:lnTo>
                <a:lnTo>
                  <a:pt x="4648" y="691045"/>
                </a:lnTo>
                <a:lnTo>
                  <a:pt x="7277" y="692188"/>
                </a:lnTo>
                <a:lnTo>
                  <a:pt x="716051" y="692188"/>
                </a:lnTo>
                <a:lnTo>
                  <a:pt x="718680" y="691045"/>
                </a:lnTo>
                <a:lnTo>
                  <a:pt x="722401" y="686968"/>
                </a:lnTo>
                <a:lnTo>
                  <a:pt x="723328" y="684237"/>
                </a:lnTo>
                <a:lnTo>
                  <a:pt x="723087" y="681482"/>
                </a:lnTo>
                <a:lnTo>
                  <a:pt x="711639" y="602016"/>
                </a:lnTo>
                <a:lnTo>
                  <a:pt x="693803" y="544016"/>
                </a:lnTo>
                <a:lnTo>
                  <a:pt x="664349" y="506006"/>
                </a:lnTo>
                <a:lnTo>
                  <a:pt x="625472" y="486107"/>
                </a:lnTo>
                <a:lnTo>
                  <a:pt x="585663" y="468280"/>
                </a:lnTo>
                <a:lnTo>
                  <a:pt x="545459" y="451920"/>
                </a:lnTo>
                <a:lnTo>
                  <a:pt x="494118" y="432117"/>
                </a:lnTo>
                <a:lnTo>
                  <a:pt x="491896" y="430364"/>
                </a:lnTo>
                <a:lnTo>
                  <a:pt x="480707" y="399059"/>
                </a:lnTo>
                <a:lnTo>
                  <a:pt x="478806" y="393228"/>
                </a:lnTo>
                <a:lnTo>
                  <a:pt x="475888" y="387099"/>
                </a:lnTo>
                <a:lnTo>
                  <a:pt x="471245" y="381375"/>
                </a:lnTo>
                <a:lnTo>
                  <a:pt x="464172" y="376758"/>
                </a:lnTo>
                <a:lnTo>
                  <a:pt x="463905" y="376605"/>
                </a:lnTo>
                <a:lnTo>
                  <a:pt x="463200" y="368672"/>
                </a:lnTo>
                <a:lnTo>
                  <a:pt x="463430" y="352247"/>
                </a:lnTo>
                <a:lnTo>
                  <a:pt x="467192" y="331821"/>
                </a:lnTo>
                <a:lnTo>
                  <a:pt x="477088" y="311886"/>
                </a:lnTo>
                <a:lnTo>
                  <a:pt x="480949" y="306819"/>
                </a:lnTo>
                <a:lnTo>
                  <a:pt x="483438" y="300456"/>
                </a:lnTo>
                <a:lnTo>
                  <a:pt x="485178" y="293649"/>
                </a:lnTo>
                <a:lnTo>
                  <a:pt x="487661" y="278462"/>
                </a:lnTo>
                <a:lnTo>
                  <a:pt x="488757" y="269359"/>
                </a:lnTo>
                <a:lnTo>
                  <a:pt x="488708" y="262700"/>
                </a:lnTo>
                <a:lnTo>
                  <a:pt x="487756" y="254850"/>
                </a:lnTo>
                <a:lnTo>
                  <a:pt x="495107" y="254850"/>
                </a:lnTo>
                <a:lnTo>
                  <a:pt x="510717" y="216896"/>
                </a:lnTo>
                <a:lnTo>
                  <a:pt x="512305" y="187985"/>
                </a:lnTo>
                <a:lnTo>
                  <a:pt x="511594" y="175907"/>
                </a:lnTo>
                <a:lnTo>
                  <a:pt x="215150" y="175907"/>
                </a:lnTo>
                <a:lnTo>
                  <a:pt x="211810" y="174612"/>
                </a:lnTo>
                <a:lnTo>
                  <a:pt x="511517" y="174612"/>
                </a:lnTo>
                <a:close/>
              </a:path>
              <a:path w="723900" h="692785">
                <a:moveTo>
                  <a:pt x="495107" y="254850"/>
                </a:moveTo>
                <a:lnTo>
                  <a:pt x="487756" y="254850"/>
                </a:lnTo>
                <a:lnTo>
                  <a:pt x="493522" y="257073"/>
                </a:lnTo>
                <a:lnTo>
                  <a:pt x="495107" y="254850"/>
                </a:lnTo>
                <a:close/>
              </a:path>
              <a:path w="723900" h="692785">
                <a:moveTo>
                  <a:pt x="385267" y="0"/>
                </a:moveTo>
                <a:lnTo>
                  <a:pt x="380098" y="0"/>
                </a:lnTo>
                <a:lnTo>
                  <a:pt x="360827" y="990"/>
                </a:lnTo>
                <a:lnTo>
                  <a:pt x="299677" y="15628"/>
                </a:lnTo>
                <a:lnTo>
                  <a:pt x="263461" y="33756"/>
                </a:lnTo>
                <a:lnTo>
                  <a:pt x="233533" y="64852"/>
                </a:lnTo>
                <a:lnTo>
                  <a:pt x="222770" y="110845"/>
                </a:lnTo>
                <a:lnTo>
                  <a:pt x="222808" y="172567"/>
                </a:lnTo>
                <a:lnTo>
                  <a:pt x="222351" y="172694"/>
                </a:lnTo>
                <a:lnTo>
                  <a:pt x="221513" y="173037"/>
                </a:lnTo>
                <a:lnTo>
                  <a:pt x="215150" y="175907"/>
                </a:lnTo>
                <a:lnTo>
                  <a:pt x="508190" y="175907"/>
                </a:lnTo>
                <a:lnTo>
                  <a:pt x="501408" y="172859"/>
                </a:lnTo>
                <a:lnTo>
                  <a:pt x="500976" y="172694"/>
                </a:lnTo>
                <a:lnTo>
                  <a:pt x="500545" y="172567"/>
                </a:lnTo>
                <a:lnTo>
                  <a:pt x="500522" y="110845"/>
                </a:lnTo>
                <a:lnTo>
                  <a:pt x="494780" y="71856"/>
                </a:lnTo>
                <a:lnTo>
                  <a:pt x="466432" y="39241"/>
                </a:lnTo>
                <a:lnTo>
                  <a:pt x="446481" y="26581"/>
                </a:lnTo>
                <a:lnTo>
                  <a:pt x="442620" y="23990"/>
                </a:lnTo>
                <a:lnTo>
                  <a:pt x="439978" y="22186"/>
                </a:lnTo>
                <a:lnTo>
                  <a:pt x="432422" y="15748"/>
                </a:lnTo>
                <a:lnTo>
                  <a:pt x="421191" y="7982"/>
                </a:lnTo>
                <a:lnTo>
                  <a:pt x="409919" y="3465"/>
                </a:lnTo>
                <a:lnTo>
                  <a:pt x="401230" y="1365"/>
                </a:lnTo>
                <a:lnTo>
                  <a:pt x="397751" y="850"/>
                </a:lnTo>
                <a:lnTo>
                  <a:pt x="393573" y="241"/>
                </a:lnTo>
                <a:lnTo>
                  <a:pt x="385267" y="0"/>
                </a:lnTo>
                <a:close/>
              </a:path>
              <a:path w="723900" h="692785">
                <a:moveTo>
                  <a:pt x="397808" y="850"/>
                </a:moveTo>
                <a:lnTo>
                  <a:pt x="402043" y="1460"/>
                </a:lnTo>
                <a:lnTo>
                  <a:pt x="397808" y="850"/>
                </a:lnTo>
                <a:close/>
              </a:path>
            </a:pathLst>
          </a:custGeom>
          <a:solidFill>
            <a:srgbClr val="414042"/>
          </a:solidFill>
        </p:spPr>
        <p:txBody>
          <a:bodyPr wrap="square" lIns="0" tIns="0" rIns="0" bIns="0" rtlCol="0"/>
          <a:lstStyle/>
          <a:p>
            <a:endParaRPr/>
          </a:p>
        </p:txBody>
      </p:sp>
      <p:sp>
        <p:nvSpPr>
          <p:cNvPr id="38" name="object 38"/>
          <p:cNvSpPr/>
          <p:nvPr/>
        </p:nvSpPr>
        <p:spPr>
          <a:xfrm>
            <a:off x="5617585" y="2329838"/>
            <a:ext cx="442539" cy="304608"/>
          </a:xfrm>
          <a:custGeom>
            <a:avLst/>
            <a:gdLst/>
            <a:ahLst/>
            <a:cxnLst/>
            <a:rect l="l" t="t" r="r" b="b"/>
            <a:pathLst>
              <a:path w="517525" h="335914">
                <a:moveTo>
                  <a:pt x="465428" y="131622"/>
                </a:moveTo>
                <a:lnTo>
                  <a:pt x="338848" y="131622"/>
                </a:lnTo>
                <a:lnTo>
                  <a:pt x="387363" y="141445"/>
                </a:lnTo>
                <a:lnTo>
                  <a:pt x="427081" y="168224"/>
                </a:lnTo>
                <a:lnTo>
                  <a:pt x="453913" y="207928"/>
                </a:lnTo>
                <a:lnTo>
                  <a:pt x="463765" y="256527"/>
                </a:lnTo>
                <a:lnTo>
                  <a:pt x="463765" y="335826"/>
                </a:lnTo>
                <a:lnTo>
                  <a:pt x="516928" y="335826"/>
                </a:lnTo>
                <a:lnTo>
                  <a:pt x="516928" y="256527"/>
                </a:lnTo>
                <a:lnTo>
                  <a:pt x="510566" y="209282"/>
                </a:lnTo>
                <a:lnTo>
                  <a:pt x="492620" y="166805"/>
                </a:lnTo>
                <a:lnTo>
                  <a:pt x="465428" y="131622"/>
                </a:lnTo>
                <a:close/>
              </a:path>
              <a:path w="517525" h="335914">
                <a:moveTo>
                  <a:pt x="105028" y="0"/>
                </a:moveTo>
                <a:lnTo>
                  <a:pt x="0" y="105041"/>
                </a:lnTo>
                <a:lnTo>
                  <a:pt x="105028" y="210273"/>
                </a:lnTo>
                <a:lnTo>
                  <a:pt x="142633" y="172681"/>
                </a:lnTo>
                <a:lnTo>
                  <a:pt x="101561" y="131622"/>
                </a:lnTo>
                <a:lnTo>
                  <a:pt x="465428" y="131622"/>
                </a:lnTo>
                <a:lnTo>
                  <a:pt x="464793" y="130800"/>
                </a:lnTo>
                <a:lnTo>
                  <a:pt x="428790" y="102972"/>
                </a:lnTo>
                <a:lnTo>
                  <a:pt x="386316" y="85024"/>
                </a:lnTo>
                <a:lnTo>
                  <a:pt x="339077" y="78663"/>
                </a:lnTo>
                <a:lnTo>
                  <a:pt x="101561" y="78663"/>
                </a:lnTo>
                <a:lnTo>
                  <a:pt x="142633" y="37604"/>
                </a:lnTo>
                <a:lnTo>
                  <a:pt x="105028" y="0"/>
                </a:lnTo>
                <a:close/>
              </a:path>
            </a:pathLst>
          </a:custGeom>
          <a:solidFill>
            <a:srgbClr val="27AAE1"/>
          </a:solidFill>
        </p:spPr>
        <p:txBody>
          <a:bodyPr wrap="square" lIns="0" tIns="0" rIns="0" bIns="0" rtlCol="0"/>
          <a:lstStyle/>
          <a:p>
            <a:endParaRPr/>
          </a:p>
        </p:txBody>
      </p:sp>
      <p:sp>
        <p:nvSpPr>
          <p:cNvPr id="39" name="object 39"/>
          <p:cNvSpPr/>
          <p:nvPr/>
        </p:nvSpPr>
        <p:spPr>
          <a:xfrm>
            <a:off x="5455890" y="2691201"/>
            <a:ext cx="442539" cy="304608"/>
          </a:xfrm>
          <a:custGeom>
            <a:avLst/>
            <a:gdLst/>
            <a:ahLst/>
            <a:cxnLst/>
            <a:rect l="l" t="t" r="r" b="b"/>
            <a:pathLst>
              <a:path w="517525" h="335914">
                <a:moveTo>
                  <a:pt x="53162" y="0"/>
                </a:moveTo>
                <a:lnTo>
                  <a:pt x="0" y="0"/>
                </a:lnTo>
                <a:lnTo>
                  <a:pt x="0" y="79324"/>
                </a:lnTo>
                <a:lnTo>
                  <a:pt x="6361" y="126559"/>
                </a:lnTo>
                <a:lnTo>
                  <a:pt x="24308" y="169031"/>
                </a:lnTo>
                <a:lnTo>
                  <a:pt x="52136" y="205035"/>
                </a:lnTo>
                <a:lnTo>
                  <a:pt x="88141" y="232864"/>
                </a:lnTo>
                <a:lnTo>
                  <a:pt x="130618" y="250813"/>
                </a:lnTo>
                <a:lnTo>
                  <a:pt x="177863" y="257174"/>
                </a:lnTo>
                <a:lnTo>
                  <a:pt x="415137" y="257174"/>
                </a:lnTo>
                <a:lnTo>
                  <a:pt x="374078" y="298234"/>
                </a:lnTo>
                <a:lnTo>
                  <a:pt x="411683" y="335826"/>
                </a:lnTo>
                <a:lnTo>
                  <a:pt x="516928" y="230593"/>
                </a:lnTo>
                <a:lnTo>
                  <a:pt x="490566" y="204228"/>
                </a:lnTo>
                <a:lnTo>
                  <a:pt x="178066" y="204228"/>
                </a:lnTo>
                <a:lnTo>
                  <a:pt x="129564" y="194406"/>
                </a:lnTo>
                <a:lnTo>
                  <a:pt x="89849" y="167627"/>
                </a:lnTo>
                <a:lnTo>
                  <a:pt x="63016" y="127922"/>
                </a:lnTo>
                <a:lnTo>
                  <a:pt x="53162" y="79324"/>
                </a:lnTo>
                <a:lnTo>
                  <a:pt x="53162" y="0"/>
                </a:lnTo>
                <a:close/>
              </a:path>
              <a:path w="517525" h="335914">
                <a:moveTo>
                  <a:pt x="411899" y="125552"/>
                </a:moveTo>
                <a:lnTo>
                  <a:pt x="374510" y="163169"/>
                </a:lnTo>
                <a:lnTo>
                  <a:pt x="415582" y="204228"/>
                </a:lnTo>
                <a:lnTo>
                  <a:pt x="490566" y="204228"/>
                </a:lnTo>
                <a:lnTo>
                  <a:pt x="411899" y="125552"/>
                </a:lnTo>
                <a:close/>
              </a:path>
            </a:pathLst>
          </a:custGeom>
          <a:solidFill>
            <a:srgbClr val="27AAE1"/>
          </a:solidFill>
        </p:spPr>
        <p:txBody>
          <a:bodyPr wrap="square" lIns="0" tIns="0" rIns="0" bIns="0" rtlCol="0"/>
          <a:lstStyle/>
          <a:p>
            <a:endParaRPr/>
          </a:p>
        </p:txBody>
      </p:sp>
      <p:sp>
        <p:nvSpPr>
          <p:cNvPr id="40" name="object 40"/>
          <p:cNvSpPr/>
          <p:nvPr/>
        </p:nvSpPr>
        <p:spPr>
          <a:xfrm>
            <a:off x="5368650" y="2501571"/>
            <a:ext cx="283442" cy="139348"/>
          </a:xfrm>
          <a:custGeom>
            <a:avLst/>
            <a:gdLst/>
            <a:ahLst/>
            <a:cxnLst/>
            <a:rect l="l" t="t" r="r" b="b"/>
            <a:pathLst>
              <a:path w="331470" h="153669">
                <a:moveTo>
                  <a:pt x="107607" y="177"/>
                </a:moveTo>
                <a:lnTo>
                  <a:pt x="92914" y="9552"/>
                </a:lnTo>
                <a:lnTo>
                  <a:pt x="81265" y="15933"/>
                </a:lnTo>
                <a:lnTo>
                  <a:pt x="66585" y="22250"/>
                </a:lnTo>
                <a:lnTo>
                  <a:pt x="42799" y="31432"/>
                </a:lnTo>
                <a:lnTo>
                  <a:pt x="17430" y="47591"/>
                </a:lnTo>
                <a:lnTo>
                  <a:pt x="5016" y="72556"/>
                </a:lnTo>
                <a:lnTo>
                  <a:pt x="815" y="107233"/>
                </a:lnTo>
                <a:lnTo>
                  <a:pt x="710" y="112229"/>
                </a:lnTo>
                <a:lnTo>
                  <a:pt x="0" y="153238"/>
                </a:lnTo>
                <a:lnTo>
                  <a:pt x="165849" y="153238"/>
                </a:lnTo>
                <a:lnTo>
                  <a:pt x="165849" y="153060"/>
                </a:lnTo>
                <a:lnTo>
                  <a:pt x="331343" y="153060"/>
                </a:lnTo>
                <a:lnTo>
                  <a:pt x="330658" y="112229"/>
                </a:lnTo>
                <a:lnTo>
                  <a:pt x="143129" y="112229"/>
                </a:lnTo>
                <a:lnTo>
                  <a:pt x="138805" y="98729"/>
                </a:lnTo>
                <a:lnTo>
                  <a:pt x="107607" y="177"/>
                </a:lnTo>
                <a:close/>
              </a:path>
              <a:path w="331470" h="153669">
                <a:moveTo>
                  <a:pt x="165849" y="25387"/>
                </a:moveTo>
                <a:lnTo>
                  <a:pt x="165138" y="25387"/>
                </a:lnTo>
                <a:lnTo>
                  <a:pt x="156769" y="26422"/>
                </a:lnTo>
                <a:lnTo>
                  <a:pt x="146650" y="32069"/>
                </a:lnTo>
                <a:lnTo>
                  <a:pt x="143688" y="46138"/>
                </a:lnTo>
                <a:lnTo>
                  <a:pt x="156763" y="72378"/>
                </a:lnTo>
                <a:lnTo>
                  <a:pt x="156754" y="72556"/>
                </a:lnTo>
                <a:lnTo>
                  <a:pt x="143129" y="112229"/>
                </a:lnTo>
                <a:lnTo>
                  <a:pt x="330658" y="112229"/>
                </a:lnTo>
                <a:lnTo>
                  <a:pt x="330654" y="112039"/>
                </a:lnTo>
                <a:lnTo>
                  <a:pt x="188226" y="112039"/>
                </a:lnTo>
                <a:lnTo>
                  <a:pt x="174234" y="72556"/>
                </a:lnTo>
                <a:lnTo>
                  <a:pt x="174223" y="72378"/>
                </a:lnTo>
                <a:lnTo>
                  <a:pt x="187273" y="46138"/>
                </a:lnTo>
                <a:lnTo>
                  <a:pt x="184270" y="32069"/>
                </a:lnTo>
                <a:lnTo>
                  <a:pt x="174143" y="26422"/>
                </a:lnTo>
                <a:lnTo>
                  <a:pt x="165849" y="25387"/>
                </a:lnTo>
                <a:close/>
              </a:path>
              <a:path w="331470" h="153669">
                <a:moveTo>
                  <a:pt x="223735" y="0"/>
                </a:moveTo>
                <a:lnTo>
                  <a:pt x="192424" y="98907"/>
                </a:lnTo>
                <a:lnTo>
                  <a:pt x="188226" y="112039"/>
                </a:lnTo>
                <a:lnTo>
                  <a:pt x="330654" y="112039"/>
                </a:lnTo>
                <a:lnTo>
                  <a:pt x="326393" y="72378"/>
                </a:lnTo>
                <a:lnTo>
                  <a:pt x="288544" y="31254"/>
                </a:lnTo>
                <a:lnTo>
                  <a:pt x="261342" y="19850"/>
                </a:lnTo>
                <a:lnTo>
                  <a:pt x="240961" y="9831"/>
                </a:lnTo>
                <a:lnTo>
                  <a:pt x="228170" y="2710"/>
                </a:lnTo>
                <a:lnTo>
                  <a:pt x="223735" y="0"/>
                </a:lnTo>
                <a:close/>
              </a:path>
            </a:pathLst>
          </a:custGeom>
          <a:solidFill>
            <a:srgbClr val="414042"/>
          </a:solidFill>
        </p:spPr>
        <p:txBody>
          <a:bodyPr wrap="square" lIns="0" tIns="0" rIns="0" bIns="0" rtlCol="0"/>
          <a:lstStyle/>
          <a:p>
            <a:endParaRPr/>
          </a:p>
        </p:txBody>
      </p:sp>
      <p:sp>
        <p:nvSpPr>
          <p:cNvPr id="41" name="object 41"/>
          <p:cNvSpPr/>
          <p:nvPr/>
        </p:nvSpPr>
        <p:spPr>
          <a:xfrm>
            <a:off x="5435511" y="2294399"/>
            <a:ext cx="148918" cy="210390"/>
          </a:xfrm>
          <a:prstGeom prst="rect">
            <a:avLst/>
          </a:prstGeom>
          <a:blipFill>
            <a:blip r:embed="rId2" cstate="print"/>
            <a:stretch>
              <a:fillRect/>
            </a:stretch>
          </a:blipFill>
        </p:spPr>
        <p:txBody>
          <a:bodyPr wrap="square" lIns="0" tIns="0" rIns="0" bIns="0" rtlCol="0"/>
          <a:lstStyle/>
          <a:p>
            <a:endParaRPr/>
          </a:p>
        </p:txBody>
      </p:sp>
      <p:sp>
        <p:nvSpPr>
          <p:cNvPr id="42" name="object 42"/>
          <p:cNvSpPr/>
          <p:nvPr/>
        </p:nvSpPr>
        <p:spPr>
          <a:xfrm>
            <a:off x="5885786" y="2896062"/>
            <a:ext cx="283442" cy="139348"/>
          </a:xfrm>
          <a:custGeom>
            <a:avLst/>
            <a:gdLst/>
            <a:ahLst/>
            <a:cxnLst/>
            <a:rect l="l" t="t" r="r" b="b"/>
            <a:pathLst>
              <a:path w="331470" h="153670">
                <a:moveTo>
                  <a:pt x="107607" y="0"/>
                </a:moveTo>
                <a:lnTo>
                  <a:pt x="92906" y="9382"/>
                </a:lnTo>
                <a:lnTo>
                  <a:pt x="81254" y="15765"/>
                </a:lnTo>
                <a:lnTo>
                  <a:pt x="66573" y="22079"/>
                </a:lnTo>
                <a:lnTo>
                  <a:pt x="42786" y="31254"/>
                </a:lnTo>
                <a:lnTo>
                  <a:pt x="17423" y="47415"/>
                </a:lnTo>
                <a:lnTo>
                  <a:pt x="5010" y="72383"/>
                </a:lnTo>
                <a:lnTo>
                  <a:pt x="788" y="107239"/>
                </a:lnTo>
                <a:lnTo>
                  <a:pt x="0" y="153060"/>
                </a:lnTo>
                <a:lnTo>
                  <a:pt x="331330" y="153060"/>
                </a:lnTo>
                <a:lnTo>
                  <a:pt x="330825" y="112052"/>
                </a:lnTo>
                <a:lnTo>
                  <a:pt x="143116" y="112052"/>
                </a:lnTo>
                <a:lnTo>
                  <a:pt x="138849" y="98729"/>
                </a:lnTo>
                <a:lnTo>
                  <a:pt x="107607" y="0"/>
                </a:lnTo>
                <a:close/>
              </a:path>
              <a:path w="331470" h="153670">
                <a:moveTo>
                  <a:pt x="166192" y="25400"/>
                </a:moveTo>
                <a:lnTo>
                  <a:pt x="165481" y="25400"/>
                </a:lnTo>
                <a:lnTo>
                  <a:pt x="157113" y="26435"/>
                </a:lnTo>
                <a:lnTo>
                  <a:pt x="146997" y="32081"/>
                </a:lnTo>
                <a:lnTo>
                  <a:pt x="144037" y="46150"/>
                </a:lnTo>
                <a:lnTo>
                  <a:pt x="157102" y="72383"/>
                </a:lnTo>
                <a:lnTo>
                  <a:pt x="157116" y="72512"/>
                </a:lnTo>
                <a:lnTo>
                  <a:pt x="143116" y="112052"/>
                </a:lnTo>
                <a:lnTo>
                  <a:pt x="188569" y="112052"/>
                </a:lnTo>
                <a:lnTo>
                  <a:pt x="174556" y="72512"/>
                </a:lnTo>
                <a:lnTo>
                  <a:pt x="174570" y="72383"/>
                </a:lnTo>
                <a:lnTo>
                  <a:pt x="187618" y="46150"/>
                </a:lnTo>
                <a:lnTo>
                  <a:pt x="184618" y="32081"/>
                </a:lnTo>
                <a:lnTo>
                  <a:pt x="174491" y="26435"/>
                </a:lnTo>
                <a:lnTo>
                  <a:pt x="166192" y="25400"/>
                </a:lnTo>
                <a:close/>
              </a:path>
              <a:path w="331470" h="153670">
                <a:moveTo>
                  <a:pt x="224078" y="0"/>
                </a:moveTo>
                <a:lnTo>
                  <a:pt x="192836" y="98729"/>
                </a:lnTo>
                <a:lnTo>
                  <a:pt x="188569" y="112052"/>
                </a:lnTo>
                <a:lnTo>
                  <a:pt x="330825" y="112052"/>
                </a:lnTo>
                <a:lnTo>
                  <a:pt x="326693" y="72512"/>
                </a:lnTo>
                <a:lnTo>
                  <a:pt x="288899" y="31254"/>
                </a:lnTo>
                <a:lnTo>
                  <a:pt x="261690" y="19856"/>
                </a:lnTo>
                <a:lnTo>
                  <a:pt x="241306" y="9836"/>
                </a:lnTo>
                <a:lnTo>
                  <a:pt x="228513" y="2711"/>
                </a:lnTo>
                <a:lnTo>
                  <a:pt x="224078" y="0"/>
                </a:lnTo>
                <a:close/>
              </a:path>
            </a:pathLst>
          </a:custGeom>
          <a:solidFill>
            <a:srgbClr val="A7A9AC"/>
          </a:solidFill>
        </p:spPr>
        <p:txBody>
          <a:bodyPr wrap="square" lIns="0" tIns="0" rIns="0" bIns="0" rtlCol="0"/>
          <a:lstStyle/>
          <a:p>
            <a:endParaRPr/>
          </a:p>
        </p:txBody>
      </p:sp>
      <p:sp>
        <p:nvSpPr>
          <p:cNvPr id="43" name="object 43"/>
          <p:cNvSpPr/>
          <p:nvPr/>
        </p:nvSpPr>
        <p:spPr>
          <a:xfrm>
            <a:off x="5952788" y="2688732"/>
            <a:ext cx="149070" cy="210388"/>
          </a:xfrm>
          <a:prstGeom prst="rect">
            <a:avLst/>
          </a:prstGeom>
          <a:blipFill>
            <a:blip r:embed="rId3" cstate="print"/>
            <a:stretch>
              <a:fillRect/>
            </a:stretch>
          </a:blipFill>
        </p:spPr>
        <p:txBody>
          <a:bodyPr wrap="square" lIns="0" tIns="0" rIns="0" bIns="0" rtlCol="0"/>
          <a:lstStyle/>
          <a:p>
            <a:endParaRPr/>
          </a:p>
        </p:txBody>
      </p:sp>
      <p:sp>
        <p:nvSpPr>
          <p:cNvPr id="44" name="object 44"/>
          <p:cNvSpPr/>
          <p:nvPr/>
        </p:nvSpPr>
        <p:spPr>
          <a:xfrm>
            <a:off x="8074114" y="2312768"/>
            <a:ext cx="522902" cy="554513"/>
          </a:xfrm>
          <a:custGeom>
            <a:avLst/>
            <a:gdLst/>
            <a:ahLst/>
            <a:cxnLst/>
            <a:rect l="l" t="t" r="r" b="b"/>
            <a:pathLst>
              <a:path w="611504" h="611505">
                <a:moveTo>
                  <a:pt x="426305" y="520077"/>
                </a:moveTo>
                <a:lnTo>
                  <a:pt x="181838" y="520077"/>
                </a:lnTo>
                <a:lnTo>
                  <a:pt x="196075" y="527501"/>
                </a:lnTo>
                <a:lnTo>
                  <a:pt x="210742" y="533988"/>
                </a:lnTo>
                <a:lnTo>
                  <a:pt x="225806" y="539521"/>
                </a:lnTo>
                <a:lnTo>
                  <a:pt x="241236" y="544080"/>
                </a:lnTo>
                <a:lnTo>
                  <a:pt x="246100" y="586219"/>
                </a:lnTo>
                <a:lnTo>
                  <a:pt x="249143" y="596064"/>
                </a:lnTo>
                <a:lnTo>
                  <a:pt x="255290" y="603918"/>
                </a:lnTo>
                <a:lnTo>
                  <a:pt x="263783" y="609116"/>
                </a:lnTo>
                <a:lnTo>
                  <a:pt x="273862" y="610996"/>
                </a:lnTo>
                <a:lnTo>
                  <a:pt x="339890" y="610996"/>
                </a:lnTo>
                <a:lnTo>
                  <a:pt x="372745" y="542531"/>
                </a:lnTo>
                <a:lnTo>
                  <a:pt x="387110" y="537946"/>
                </a:lnTo>
                <a:lnTo>
                  <a:pt x="401154" y="532504"/>
                </a:lnTo>
                <a:lnTo>
                  <a:pt x="414846" y="526214"/>
                </a:lnTo>
                <a:lnTo>
                  <a:pt x="426305" y="520077"/>
                </a:lnTo>
                <a:close/>
              </a:path>
              <a:path w="611504" h="611505">
                <a:moveTo>
                  <a:pt x="129984" y="58886"/>
                </a:moveTo>
                <a:lnTo>
                  <a:pt x="65252" y="113601"/>
                </a:lnTo>
                <a:lnTo>
                  <a:pt x="57151" y="131762"/>
                </a:lnTo>
                <a:lnTo>
                  <a:pt x="58349" y="141655"/>
                </a:lnTo>
                <a:lnTo>
                  <a:pt x="63157" y="150761"/>
                </a:lnTo>
                <a:lnTo>
                  <a:pt x="87045" y="180949"/>
                </a:lnTo>
                <a:lnTo>
                  <a:pt x="79837" y="194782"/>
                </a:lnTo>
                <a:lnTo>
                  <a:pt x="73498" y="209037"/>
                </a:lnTo>
                <a:lnTo>
                  <a:pt x="68068" y="223685"/>
                </a:lnTo>
                <a:lnTo>
                  <a:pt x="63588" y="238696"/>
                </a:lnTo>
                <a:lnTo>
                  <a:pt x="24777" y="243230"/>
                </a:lnTo>
                <a:lnTo>
                  <a:pt x="14932" y="246273"/>
                </a:lnTo>
                <a:lnTo>
                  <a:pt x="7078" y="252420"/>
                </a:lnTo>
                <a:lnTo>
                  <a:pt x="1880" y="260912"/>
                </a:lnTo>
                <a:lnTo>
                  <a:pt x="0" y="270992"/>
                </a:lnTo>
                <a:lnTo>
                  <a:pt x="0" y="337019"/>
                </a:lnTo>
                <a:lnTo>
                  <a:pt x="64147" y="369315"/>
                </a:lnTo>
                <a:lnTo>
                  <a:pt x="68803" y="384496"/>
                </a:lnTo>
                <a:lnTo>
                  <a:pt x="74455" y="399310"/>
                </a:lnTo>
                <a:lnTo>
                  <a:pt x="81062" y="413728"/>
                </a:lnTo>
                <a:lnTo>
                  <a:pt x="88582" y="427723"/>
                </a:lnTo>
                <a:lnTo>
                  <a:pt x="63042" y="460120"/>
                </a:lnTo>
                <a:lnTo>
                  <a:pt x="58221" y="469227"/>
                </a:lnTo>
                <a:lnTo>
                  <a:pt x="57000" y="479121"/>
                </a:lnTo>
                <a:lnTo>
                  <a:pt x="59328" y="488808"/>
                </a:lnTo>
                <a:lnTo>
                  <a:pt x="65151" y="497293"/>
                </a:lnTo>
                <a:lnTo>
                  <a:pt x="111823" y="543966"/>
                </a:lnTo>
                <a:lnTo>
                  <a:pt x="120301" y="549739"/>
                </a:lnTo>
                <a:lnTo>
                  <a:pt x="129984" y="552068"/>
                </a:lnTo>
                <a:lnTo>
                  <a:pt x="139877" y="550874"/>
                </a:lnTo>
                <a:lnTo>
                  <a:pt x="148983" y="546074"/>
                </a:lnTo>
                <a:lnTo>
                  <a:pt x="181838" y="520077"/>
                </a:lnTo>
                <a:lnTo>
                  <a:pt x="426305" y="520077"/>
                </a:lnTo>
                <a:lnTo>
                  <a:pt x="428155" y="519087"/>
                </a:lnTo>
                <a:lnTo>
                  <a:pt x="524040" y="519087"/>
                </a:lnTo>
                <a:lnTo>
                  <a:pt x="545947" y="497179"/>
                </a:lnTo>
                <a:lnTo>
                  <a:pt x="551722" y="488701"/>
                </a:lnTo>
                <a:lnTo>
                  <a:pt x="554054" y="479018"/>
                </a:lnTo>
                <a:lnTo>
                  <a:pt x="552860" y="469126"/>
                </a:lnTo>
                <a:lnTo>
                  <a:pt x="548055" y="460019"/>
                </a:lnTo>
                <a:lnTo>
                  <a:pt x="520954" y="425843"/>
                </a:lnTo>
                <a:lnTo>
                  <a:pt x="527712" y="413032"/>
                </a:lnTo>
                <a:lnTo>
                  <a:pt x="528078" y="412229"/>
                </a:lnTo>
                <a:lnTo>
                  <a:pt x="304165" y="412229"/>
                </a:lnTo>
                <a:lnTo>
                  <a:pt x="261721" y="403633"/>
                </a:lnTo>
                <a:lnTo>
                  <a:pt x="227015" y="380209"/>
                </a:lnTo>
                <a:lnTo>
                  <a:pt x="203591" y="345503"/>
                </a:lnTo>
                <a:lnTo>
                  <a:pt x="194995" y="303060"/>
                </a:lnTo>
                <a:lnTo>
                  <a:pt x="203591" y="260617"/>
                </a:lnTo>
                <a:lnTo>
                  <a:pt x="227015" y="225910"/>
                </a:lnTo>
                <a:lnTo>
                  <a:pt x="261721" y="202486"/>
                </a:lnTo>
                <a:lnTo>
                  <a:pt x="304165" y="193890"/>
                </a:lnTo>
                <a:lnTo>
                  <a:pt x="528169" y="193890"/>
                </a:lnTo>
                <a:lnTo>
                  <a:pt x="522617" y="183057"/>
                </a:lnTo>
                <a:lnTo>
                  <a:pt x="548055" y="150875"/>
                </a:lnTo>
                <a:lnTo>
                  <a:pt x="552877" y="141769"/>
                </a:lnTo>
                <a:lnTo>
                  <a:pt x="554097" y="131875"/>
                </a:lnTo>
                <a:lnTo>
                  <a:pt x="551770" y="122188"/>
                </a:lnTo>
                <a:lnTo>
                  <a:pt x="545947" y="113703"/>
                </a:lnTo>
                <a:lnTo>
                  <a:pt x="521284" y="89039"/>
                </a:lnTo>
                <a:lnTo>
                  <a:pt x="431698" y="89039"/>
                </a:lnTo>
                <a:lnTo>
                  <a:pt x="430107" y="88163"/>
                </a:lnTo>
                <a:lnTo>
                  <a:pt x="178295" y="88163"/>
                </a:lnTo>
                <a:lnTo>
                  <a:pt x="148983" y="64935"/>
                </a:lnTo>
                <a:lnTo>
                  <a:pt x="139877" y="60111"/>
                </a:lnTo>
                <a:lnTo>
                  <a:pt x="129984" y="58886"/>
                </a:lnTo>
                <a:close/>
              </a:path>
              <a:path w="611504" h="611505">
                <a:moveTo>
                  <a:pt x="524040" y="519087"/>
                </a:moveTo>
                <a:lnTo>
                  <a:pt x="428155" y="519087"/>
                </a:lnTo>
                <a:lnTo>
                  <a:pt x="462114" y="545960"/>
                </a:lnTo>
                <a:lnTo>
                  <a:pt x="471221" y="550781"/>
                </a:lnTo>
                <a:lnTo>
                  <a:pt x="481114" y="552002"/>
                </a:lnTo>
                <a:lnTo>
                  <a:pt x="490797" y="549675"/>
                </a:lnTo>
                <a:lnTo>
                  <a:pt x="499275" y="543852"/>
                </a:lnTo>
                <a:lnTo>
                  <a:pt x="524040" y="519087"/>
                </a:lnTo>
                <a:close/>
              </a:path>
              <a:path w="611504" h="611505">
                <a:moveTo>
                  <a:pt x="528169" y="193890"/>
                </a:moveTo>
                <a:lnTo>
                  <a:pt x="304165" y="193890"/>
                </a:lnTo>
                <a:lnTo>
                  <a:pt x="346608" y="202486"/>
                </a:lnTo>
                <a:lnTo>
                  <a:pt x="381314" y="225910"/>
                </a:lnTo>
                <a:lnTo>
                  <a:pt x="404738" y="260617"/>
                </a:lnTo>
                <a:lnTo>
                  <a:pt x="413334" y="303060"/>
                </a:lnTo>
                <a:lnTo>
                  <a:pt x="404738" y="345503"/>
                </a:lnTo>
                <a:lnTo>
                  <a:pt x="381314" y="380209"/>
                </a:lnTo>
                <a:lnTo>
                  <a:pt x="346608" y="403633"/>
                </a:lnTo>
                <a:lnTo>
                  <a:pt x="304165" y="412229"/>
                </a:lnTo>
                <a:lnTo>
                  <a:pt x="528078" y="412229"/>
                </a:lnTo>
                <a:lnTo>
                  <a:pt x="533714" y="399848"/>
                </a:lnTo>
                <a:lnTo>
                  <a:pt x="538949" y="386333"/>
                </a:lnTo>
                <a:lnTo>
                  <a:pt x="543407" y="372529"/>
                </a:lnTo>
                <a:lnTo>
                  <a:pt x="586320" y="367550"/>
                </a:lnTo>
                <a:lnTo>
                  <a:pt x="596166" y="364502"/>
                </a:lnTo>
                <a:lnTo>
                  <a:pt x="604019" y="358355"/>
                </a:lnTo>
                <a:lnTo>
                  <a:pt x="609218" y="349866"/>
                </a:lnTo>
                <a:lnTo>
                  <a:pt x="611098" y="339788"/>
                </a:lnTo>
                <a:lnTo>
                  <a:pt x="611098" y="273748"/>
                </a:lnTo>
                <a:lnTo>
                  <a:pt x="545617" y="241338"/>
                </a:lnTo>
                <a:lnTo>
                  <a:pt x="541311" y="226231"/>
                </a:lnTo>
                <a:lnTo>
                  <a:pt x="536027" y="211454"/>
                </a:lnTo>
                <a:lnTo>
                  <a:pt x="529788" y="197050"/>
                </a:lnTo>
                <a:lnTo>
                  <a:pt x="528169" y="193890"/>
                </a:lnTo>
                <a:close/>
              </a:path>
              <a:path w="611504" h="611505">
                <a:moveTo>
                  <a:pt x="481114" y="58929"/>
                </a:moveTo>
                <a:lnTo>
                  <a:pt x="471221" y="60127"/>
                </a:lnTo>
                <a:lnTo>
                  <a:pt x="462114" y="64935"/>
                </a:lnTo>
                <a:lnTo>
                  <a:pt x="431698" y="89039"/>
                </a:lnTo>
                <a:lnTo>
                  <a:pt x="521284" y="89039"/>
                </a:lnTo>
                <a:lnTo>
                  <a:pt x="499275" y="67030"/>
                </a:lnTo>
                <a:lnTo>
                  <a:pt x="490797" y="61257"/>
                </a:lnTo>
                <a:lnTo>
                  <a:pt x="481114" y="58929"/>
                </a:lnTo>
                <a:close/>
              </a:path>
              <a:path w="611504" h="611505">
                <a:moveTo>
                  <a:pt x="337235" y="0"/>
                </a:moveTo>
                <a:lnTo>
                  <a:pt x="271208" y="0"/>
                </a:lnTo>
                <a:lnTo>
                  <a:pt x="261128" y="1880"/>
                </a:lnTo>
                <a:lnTo>
                  <a:pt x="252634" y="7078"/>
                </a:lnTo>
                <a:lnTo>
                  <a:pt x="246483" y="14932"/>
                </a:lnTo>
                <a:lnTo>
                  <a:pt x="243433" y="24777"/>
                </a:lnTo>
                <a:lnTo>
                  <a:pt x="239014" y="62712"/>
                </a:lnTo>
                <a:lnTo>
                  <a:pt x="223200" y="67544"/>
                </a:lnTo>
                <a:lnTo>
                  <a:pt x="207787" y="73404"/>
                </a:lnTo>
                <a:lnTo>
                  <a:pt x="192808" y="80280"/>
                </a:lnTo>
                <a:lnTo>
                  <a:pt x="178295" y="88163"/>
                </a:lnTo>
                <a:lnTo>
                  <a:pt x="430107" y="88163"/>
                </a:lnTo>
                <a:lnTo>
                  <a:pt x="416834" y="80854"/>
                </a:lnTo>
                <a:lnTo>
                  <a:pt x="401472" y="73723"/>
                </a:lnTo>
                <a:lnTo>
                  <a:pt x="385653" y="67669"/>
                </a:lnTo>
                <a:lnTo>
                  <a:pt x="369417" y="62712"/>
                </a:lnTo>
                <a:lnTo>
                  <a:pt x="364998" y="24777"/>
                </a:lnTo>
                <a:lnTo>
                  <a:pt x="361954" y="14932"/>
                </a:lnTo>
                <a:lnTo>
                  <a:pt x="355807" y="7078"/>
                </a:lnTo>
                <a:lnTo>
                  <a:pt x="347315" y="1880"/>
                </a:lnTo>
                <a:lnTo>
                  <a:pt x="337235" y="0"/>
                </a:lnTo>
                <a:close/>
              </a:path>
            </a:pathLst>
          </a:custGeom>
          <a:solidFill>
            <a:srgbClr val="414042"/>
          </a:solidFill>
        </p:spPr>
        <p:txBody>
          <a:bodyPr wrap="square" lIns="0" tIns="0" rIns="0" bIns="0" rtlCol="0"/>
          <a:lstStyle/>
          <a:p>
            <a:endParaRPr/>
          </a:p>
        </p:txBody>
      </p:sp>
      <p:sp>
        <p:nvSpPr>
          <p:cNvPr id="45" name="object 45"/>
          <p:cNvSpPr/>
          <p:nvPr/>
        </p:nvSpPr>
        <p:spPr>
          <a:xfrm>
            <a:off x="7715079" y="2596717"/>
            <a:ext cx="429507" cy="456624"/>
          </a:xfrm>
          <a:custGeom>
            <a:avLst/>
            <a:gdLst/>
            <a:ahLst/>
            <a:cxnLst/>
            <a:rect l="l" t="t" r="r" b="b"/>
            <a:pathLst>
              <a:path w="502284" h="503554">
                <a:moveTo>
                  <a:pt x="437644" y="418210"/>
                </a:moveTo>
                <a:lnTo>
                  <a:pt x="135382" y="418210"/>
                </a:lnTo>
                <a:lnTo>
                  <a:pt x="146473" y="425236"/>
                </a:lnTo>
                <a:lnTo>
                  <a:pt x="157989" y="431536"/>
                </a:lnTo>
                <a:lnTo>
                  <a:pt x="169898" y="437088"/>
                </a:lnTo>
                <a:lnTo>
                  <a:pt x="182168" y="441871"/>
                </a:lnTo>
                <a:lnTo>
                  <a:pt x="183172" y="472401"/>
                </a:lnTo>
                <a:lnTo>
                  <a:pt x="253961" y="502932"/>
                </a:lnTo>
                <a:lnTo>
                  <a:pt x="264047" y="501870"/>
                </a:lnTo>
                <a:lnTo>
                  <a:pt x="272859" y="497428"/>
                </a:lnTo>
                <a:lnTo>
                  <a:pt x="279575" y="490207"/>
                </a:lnTo>
                <a:lnTo>
                  <a:pt x="283375" y="480809"/>
                </a:lnTo>
                <a:lnTo>
                  <a:pt x="289687" y="449618"/>
                </a:lnTo>
                <a:lnTo>
                  <a:pt x="301706" y="446906"/>
                </a:lnTo>
                <a:lnTo>
                  <a:pt x="313532" y="443437"/>
                </a:lnTo>
                <a:lnTo>
                  <a:pt x="325132" y="439243"/>
                </a:lnTo>
                <a:lnTo>
                  <a:pt x="336473" y="434352"/>
                </a:lnTo>
                <a:lnTo>
                  <a:pt x="422440" y="434352"/>
                </a:lnTo>
                <a:lnTo>
                  <a:pt x="430822" y="427278"/>
                </a:lnTo>
                <a:lnTo>
                  <a:pt x="437245" y="419414"/>
                </a:lnTo>
                <a:lnTo>
                  <a:pt x="437644" y="418210"/>
                </a:lnTo>
                <a:close/>
              </a:path>
              <a:path w="502284" h="503554">
                <a:moveTo>
                  <a:pt x="422440" y="434352"/>
                </a:moveTo>
                <a:lnTo>
                  <a:pt x="336473" y="434352"/>
                </a:lnTo>
                <a:lnTo>
                  <a:pt x="359257" y="455701"/>
                </a:lnTo>
                <a:lnTo>
                  <a:pt x="367778" y="461194"/>
                </a:lnTo>
                <a:lnTo>
                  <a:pt x="377410" y="463211"/>
                </a:lnTo>
                <a:lnTo>
                  <a:pt x="387145" y="461721"/>
                </a:lnTo>
                <a:lnTo>
                  <a:pt x="395973" y="456691"/>
                </a:lnTo>
                <a:lnTo>
                  <a:pt x="422440" y="434352"/>
                </a:lnTo>
                <a:close/>
              </a:path>
              <a:path w="502284" h="503554">
                <a:moveTo>
                  <a:pt x="124639" y="39720"/>
                </a:moveTo>
                <a:lnTo>
                  <a:pt x="71234" y="75653"/>
                </a:lnTo>
                <a:lnTo>
                  <a:pt x="61734" y="92908"/>
                </a:lnTo>
                <a:lnTo>
                  <a:pt x="62165" y="102780"/>
                </a:lnTo>
                <a:lnTo>
                  <a:pt x="66255" y="112153"/>
                </a:lnTo>
                <a:lnTo>
                  <a:pt x="81407" y="134937"/>
                </a:lnTo>
                <a:lnTo>
                  <a:pt x="74543" y="145761"/>
                </a:lnTo>
                <a:lnTo>
                  <a:pt x="68397" y="156978"/>
                </a:lnTo>
                <a:lnTo>
                  <a:pt x="62977" y="168566"/>
                </a:lnTo>
                <a:lnTo>
                  <a:pt x="58293" y="180505"/>
                </a:lnTo>
                <a:lnTo>
                  <a:pt x="30530" y="181394"/>
                </a:lnTo>
                <a:lnTo>
                  <a:pt x="0" y="252183"/>
                </a:lnTo>
                <a:lnTo>
                  <a:pt x="1061" y="262269"/>
                </a:lnTo>
                <a:lnTo>
                  <a:pt x="5503" y="271083"/>
                </a:lnTo>
                <a:lnTo>
                  <a:pt x="12724" y="277803"/>
                </a:lnTo>
                <a:lnTo>
                  <a:pt x="22123" y="281609"/>
                </a:lnTo>
                <a:lnTo>
                  <a:pt x="49771" y="287248"/>
                </a:lnTo>
                <a:lnTo>
                  <a:pt x="52525" y="299931"/>
                </a:lnTo>
                <a:lnTo>
                  <a:pt x="56119" y="312407"/>
                </a:lnTo>
                <a:lnTo>
                  <a:pt x="60520" y="324635"/>
                </a:lnTo>
                <a:lnTo>
                  <a:pt x="65697" y="336575"/>
                </a:lnTo>
                <a:lnTo>
                  <a:pt x="45466" y="358038"/>
                </a:lnTo>
                <a:lnTo>
                  <a:pt x="39972" y="366557"/>
                </a:lnTo>
                <a:lnTo>
                  <a:pt x="37953" y="376186"/>
                </a:lnTo>
                <a:lnTo>
                  <a:pt x="39440" y="385920"/>
                </a:lnTo>
                <a:lnTo>
                  <a:pt x="44462" y="394754"/>
                </a:lnTo>
                <a:lnTo>
                  <a:pt x="73888" y="429602"/>
                </a:lnTo>
                <a:lnTo>
                  <a:pt x="81750" y="436024"/>
                </a:lnTo>
                <a:lnTo>
                  <a:pt x="91085" y="439119"/>
                </a:lnTo>
                <a:lnTo>
                  <a:pt x="100918" y="438755"/>
                </a:lnTo>
                <a:lnTo>
                  <a:pt x="110274" y="434797"/>
                </a:lnTo>
                <a:lnTo>
                  <a:pt x="135382" y="418210"/>
                </a:lnTo>
                <a:lnTo>
                  <a:pt x="437644" y="418210"/>
                </a:lnTo>
                <a:lnTo>
                  <a:pt x="440343" y="410075"/>
                </a:lnTo>
                <a:lnTo>
                  <a:pt x="439980" y="400237"/>
                </a:lnTo>
                <a:lnTo>
                  <a:pt x="436016" y="390880"/>
                </a:lnTo>
                <a:lnTo>
                  <a:pt x="418655" y="364667"/>
                </a:lnTo>
                <a:lnTo>
                  <a:pt x="425078" y="354634"/>
                </a:lnTo>
                <a:lnTo>
                  <a:pt x="430903" y="344279"/>
                </a:lnTo>
                <a:lnTo>
                  <a:pt x="433743" y="338454"/>
                </a:lnTo>
                <a:lnTo>
                  <a:pt x="242570" y="338454"/>
                </a:lnTo>
                <a:lnTo>
                  <a:pt x="208517" y="328548"/>
                </a:lnTo>
                <a:lnTo>
                  <a:pt x="181811" y="307059"/>
                </a:lnTo>
                <a:lnTo>
                  <a:pt x="165104" y="277127"/>
                </a:lnTo>
                <a:lnTo>
                  <a:pt x="161048" y="241896"/>
                </a:lnTo>
                <a:lnTo>
                  <a:pt x="170954" y="207851"/>
                </a:lnTo>
                <a:lnTo>
                  <a:pt x="192444" y="181148"/>
                </a:lnTo>
                <a:lnTo>
                  <a:pt x="222376" y="164439"/>
                </a:lnTo>
                <a:lnTo>
                  <a:pt x="257606" y="160375"/>
                </a:lnTo>
                <a:lnTo>
                  <a:pt x="442274" y="160375"/>
                </a:lnTo>
                <a:lnTo>
                  <a:pt x="456704" y="145008"/>
                </a:lnTo>
                <a:lnTo>
                  <a:pt x="462190" y="136481"/>
                </a:lnTo>
                <a:lnTo>
                  <a:pt x="464205" y="126849"/>
                </a:lnTo>
                <a:lnTo>
                  <a:pt x="462717" y="117114"/>
                </a:lnTo>
                <a:lnTo>
                  <a:pt x="457695" y="108280"/>
                </a:lnTo>
                <a:lnTo>
                  <a:pt x="436713" y="83286"/>
                </a:lnTo>
                <a:lnTo>
                  <a:pt x="368884" y="83286"/>
                </a:lnTo>
                <a:lnTo>
                  <a:pt x="357334" y="75570"/>
                </a:lnTo>
                <a:lnTo>
                  <a:pt x="345289" y="68697"/>
                </a:lnTo>
                <a:lnTo>
                  <a:pt x="338136" y="65252"/>
                </a:lnTo>
                <a:lnTo>
                  <a:pt x="162039" y="65252"/>
                </a:lnTo>
                <a:lnTo>
                  <a:pt x="142798" y="47231"/>
                </a:lnTo>
                <a:lnTo>
                  <a:pt x="134272" y="41738"/>
                </a:lnTo>
                <a:lnTo>
                  <a:pt x="124639" y="39720"/>
                </a:lnTo>
                <a:close/>
              </a:path>
              <a:path w="502284" h="503554">
                <a:moveTo>
                  <a:pt x="442274" y="160375"/>
                </a:moveTo>
                <a:lnTo>
                  <a:pt x="257606" y="160375"/>
                </a:lnTo>
                <a:lnTo>
                  <a:pt x="291654" y="170288"/>
                </a:lnTo>
                <a:lnTo>
                  <a:pt x="318360" y="191781"/>
                </a:lnTo>
                <a:lnTo>
                  <a:pt x="335070" y="221710"/>
                </a:lnTo>
                <a:lnTo>
                  <a:pt x="339128" y="256933"/>
                </a:lnTo>
                <a:lnTo>
                  <a:pt x="329221" y="290981"/>
                </a:lnTo>
                <a:lnTo>
                  <a:pt x="307732" y="317687"/>
                </a:lnTo>
                <a:lnTo>
                  <a:pt x="277800" y="334396"/>
                </a:lnTo>
                <a:lnTo>
                  <a:pt x="242570" y="338454"/>
                </a:lnTo>
                <a:lnTo>
                  <a:pt x="433743" y="338454"/>
                </a:lnTo>
                <a:lnTo>
                  <a:pt x="436105" y="333612"/>
                </a:lnTo>
                <a:lnTo>
                  <a:pt x="440664" y="322643"/>
                </a:lnTo>
                <a:lnTo>
                  <a:pt x="471741" y="321652"/>
                </a:lnTo>
                <a:lnTo>
                  <a:pt x="502272" y="250863"/>
                </a:lnTo>
                <a:lnTo>
                  <a:pt x="501210" y="240771"/>
                </a:lnTo>
                <a:lnTo>
                  <a:pt x="496768" y="231959"/>
                </a:lnTo>
                <a:lnTo>
                  <a:pt x="489547" y="225242"/>
                </a:lnTo>
                <a:lnTo>
                  <a:pt x="480148" y="221437"/>
                </a:lnTo>
                <a:lnTo>
                  <a:pt x="451396" y="215569"/>
                </a:lnTo>
                <a:lnTo>
                  <a:pt x="448842" y="202968"/>
                </a:lnTo>
                <a:lnTo>
                  <a:pt x="445512" y="190561"/>
                </a:lnTo>
                <a:lnTo>
                  <a:pt x="441416" y="178381"/>
                </a:lnTo>
                <a:lnTo>
                  <a:pt x="436562" y="166458"/>
                </a:lnTo>
                <a:lnTo>
                  <a:pt x="442274" y="160375"/>
                </a:lnTo>
                <a:close/>
              </a:path>
              <a:path w="502284" h="503554">
                <a:moveTo>
                  <a:pt x="411072" y="63695"/>
                </a:moveTo>
                <a:lnTo>
                  <a:pt x="401239" y="64057"/>
                </a:lnTo>
                <a:lnTo>
                  <a:pt x="391883" y="68021"/>
                </a:lnTo>
                <a:lnTo>
                  <a:pt x="368884" y="83286"/>
                </a:lnTo>
                <a:lnTo>
                  <a:pt x="436713" y="83286"/>
                </a:lnTo>
                <a:lnTo>
                  <a:pt x="428269" y="73228"/>
                </a:lnTo>
                <a:lnTo>
                  <a:pt x="420407" y="66797"/>
                </a:lnTo>
                <a:lnTo>
                  <a:pt x="411072" y="63695"/>
                </a:lnTo>
                <a:close/>
              </a:path>
              <a:path w="502284" h="503554">
                <a:moveTo>
                  <a:pt x="248208" y="0"/>
                </a:moveTo>
                <a:lnTo>
                  <a:pt x="213360" y="48666"/>
                </a:lnTo>
                <a:lnTo>
                  <a:pt x="200117" y="51509"/>
                </a:lnTo>
                <a:lnTo>
                  <a:pt x="187123" y="55221"/>
                </a:lnTo>
                <a:lnTo>
                  <a:pt x="174417" y="59801"/>
                </a:lnTo>
                <a:lnTo>
                  <a:pt x="162039" y="65252"/>
                </a:lnTo>
                <a:lnTo>
                  <a:pt x="338136" y="65252"/>
                </a:lnTo>
                <a:lnTo>
                  <a:pt x="332788" y="62676"/>
                </a:lnTo>
                <a:lnTo>
                  <a:pt x="319874" y="57518"/>
                </a:lnTo>
                <a:lnTo>
                  <a:pt x="318998" y="30530"/>
                </a:lnTo>
                <a:lnTo>
                  <a:pt x="316813" y="20605"/>
                </a:lnTo>
                <a:lnTo>
                  <a:pt x="311392" y="12387"/>
                </a:lnTo>
                <a:lnTo>
                  <a:pt x="303441" y="6576"/>
                </a:lnTo>
                <a:lnTo>
                  <a:pt x="293662" y="3873"/>
                </a:lnTo>
                <a:lnTo>
                  <a:pt x="248208" y="0"/>
                </a:lnTo>
                <a:close/>
              </a:path>
            </a:pathLst>
          </a:custGeom>
          <a:solidFill>
            <a:srgbClr val="27AAE1"/>
          </a:solidFill>
        </p:spPr>
        <p:txBody>
          <a:bodyPr wrap="square" lIns="0" tIns="0" rIns="0" bIns="0" rtlCol="0"/>
          <a:lstStyle/>
          <a:p>
            <a:endParaRPr/>
          </a:p>
        </p:txBody>
      </p:sp>
      <p:sp>
        <p:nvSpPr>
          <p:cNvPr id="46" name="object 46"/>
          <p:cNvSpPr/>
          <p:nvPr/>
        </p:nvSpPr>
        <p:spPr>
          <a:xfrm>
            <a:off x="3533304" y="2891101"/>
            <a:ext cx="257922" cy="180807"/>
          </a:xfrm>
          <a:custGeom>
            <a:avLst/>
            <a:gdLst/>
            <a:ahLst/>
            <a:cxnLst/>
            <a:rect l="l" t="t" r="r" b="b"/>
            <a:pathLst>
              <a:path w="301625" h="199389">
                <a:moveTo>
                  <a:pt x="245910" y="0"/>
                </a:moveTo>
                <a:lnTo>
                  <a:pt x="55435" y="0"/>
                </a:lnTo>
                <a:lnTo>
                  <a:pt x="33925" y="4381"/>
                </a:lnTo>
                <a:lnTo>
                  <a:pt x="16297" y="16303"/>
                </a:lnTo>
                <a:lnTo>
                  <a:pt x="4379" y="33936"/>
                </a:lnTo>
                <a:lnTo>
                  <a:pt x="0" y="55448"/>
                </a:lnTo>
                <a:lnTo>
                  <a:pt x="0" y="143852"/>
                </a:lnTo>
                <a:lnTo>
                  <a:pt x="4379" y="165364"/>
                </a:lnTo>
                <a:lnTo>
                  <a:pt x="16297" y="182997"/>
                </a:lnTo>
                <a:lnTo>
                  <a:pt x="33925" y="194919"/>
                </a:lnTo>
                <a:lnTo>
                  <a:pt x="55435" y="199301"/>
                </a:lnTo>
                <a:lnTo>
                  <a:pt x="245706" y="199301"/>
                </a:lnTo>
                <a:lnTo>
                  <a:pt x="267218" y="194919"/>
                </a:lnTo>
                <a:lnTo>
                  <a:pt x="284851" y="182997"/>
                </a:lnTo>
                <a:lnTo>
                  <a:pt x="296773" y="165364"/>
                </a:lnTo>
                <a:lnTo>
                  <a:pt x="301155" y="143852"/>
                </a:lnTo>
                <a:lnTo>
                  <a:pt x="301155" y="55448"/>
                </a:lnTo>
                <a:lnTo>
                  <a:pt x="296891" y="33936"/>
                </a:lnTo>
                <a:lnTo>
                  <a:pt x="285029" y="16303"/>
                </a:lnTo>
                <a:lnTo>
                  <a:pt x="267418" y="4381"/>
                </a:lnTo>
                <a:lnTo>
                  <a:pt x="245910" y="0"/>
                </a:lnTo>
                <a:close/>
              </a:path>
            </a:pathLst>
          </a:custGeom>
          <a:solidFill>
            <a:srgbClr val="27AAE1"/>
          </a:solidFill>
        </p:spPr>
        <p:txBody>
          <a:bodyPr wrap="square" lIns="0" tIns="0" rIns="0" bIns="0" rtlCol="0"/>
          <a:lstStyle/>
          <a:p>
            <a:endParaRPr/>
          </a:p>
        </p:txBody>
      </p:sp>
      <p:sp>
        <p:nvSpPr>
          <p:cNvPr id="47" name="object 47"/>
          <p:cNvSpPr/>
          <p:nvPr/>
        </p:nvSpPr>
        <p:spPr>
          <a:xfrm>
            <a:off x="2921472" y="2891101"/>
            <a:ext cx="257922" cy="180807"/>
          </a:xfrm>
          <a:custGeom>
            <a:avLst/>
            <a:gdLst/>
            <a:ahLst/>
            <a:cxnLst/>
            <a:rect l="l" t="t" r="r" b="b"/>
            <a:pathLst>
              <a:path w="301625" h="199389">
                <a:moveTo>
                  <a:pt x="245719" y="0"/>
                </a:moveTo>
                <a:lnTo>
                  <a:pt x="55448" y="0"/>
                </a:lnTo>
                <a:lnTo>
                  <a:pt x="33936" y="4381"/>
                </a:lnTo>
                <a:lnTo>
                  <a:pt x="16303" y="16303"/>
                </a:lnTo>
                <a:lnTo>
                  <a:pt x="4381" y="33936"/>
                </a:lnTo>
                <a:lnTo>
                  <a:pt x="0" y="55448"/>
                </a:lnTo>
                <a:lnTo>
                  <a:pt x="0" y="143852"/>
                </a:lnTo>
                <a:lnTo>
                  <a:pt x="4381" y="165364"/>
                </a:lnTo>
                <a:lnTo>
                  <a:pt x="16303" y="182997"/>
                </a:lnTo>
                <a:lnTo>
                  <a:pt x="33936" y="194919"/>
                </a:lnTo>
                <a:lnTo>
                  <a:pt x="55448" y="199301"/>
                </a:lnTo>
                <a:lnTo>
                  <a:pt x="245719" y="199301"/>
                </a:lnTo>
                <a:lnTo>
                  <a:pt x="267224" y="194919"/>
                </a:lnTo>
                <a:lnTo>
                  <a:pt x="284853" y="182997"/>
                </a:lnTo>
                <a:lnTo>
                  <a:pt x="296774" y="165364"/>
                </a:lnTo>
                <a:lnTo>
                  <a:pt x="301155" y="143852"/>
                </a:lnTo>
                <a:lnTo>
                  <a:pt x="301155" y="55448"/>
                </a:lnTo>
                <a:lnTo>
                  <a:pt x="296895" y="33936"/>
                </a:lnTo>
                <a:lnTo>
                  <a:pt x="285014" y="16303"/>
                </a:lnTo>
                <a:lnTo>
                  <a:pt x="267345" y="4381"/>
                </a:lnTo>
                <a:lnTo>
                  <a:pt x="245719" y="0"/>
                </a:lnTo>
                <a:close/>
              </a:path>
            </a:pathLst>
          </a:custGeom>
          <a:solidFill>
            <a:srgbClr val="27AAE1"/>
          </a:solidFill>
        </p:spPr>
        <p:txBody>
          <a:bodyPr wrap="square" lIns="0" tIns="0" rIns="0" bIns="0" rtlCol="0"/>
          <a:lstStyle/>
          <a:p>
            <a:endParaRPr/>
          </a:p>
        </p:txBody>
      </p:sp>
      <p:sp>
        <p:nvSpPr>
          <p:cNvPr id="48" name="object 48"/>
          <p:cNvSpPr/>
          <p:nvPr/>
        </p:nvSpPr>
        <p:spPr>
          <a:xfrm>
            <a:off x="3026536" y="2236389"/>
            <a:ext cx="659736" cy="610944"/>
          </a:xfrm>
          <a:custGeom>
            <a:avLst/>
            <a:gdLst/>
            <a:ahLst/>
            <a:cxnLst/>
            <a:rect l="l" t="t" r="r" b="b"/>
            <a:pathLst>
              <a:path w="771525" h="673735">
                <a:moveTo>
                  <a:pt x="743419" y="570585"/>
                </a:moveTo>
                <a:lnTo>
                  <a:pt x="27711" y="570585"/>
                </a:lnTo>
                <a:lnTo>
                  <a:pt x="16914" y="572756"/>
                </a:lnTo>
                <a:lnTo>
                  <a:pt x="8107" y="578667"/>
                </a:lnTo>
                <a:lnTo>
                  <a:pt x="2174" y="587414"/>
                </a:lnTo>
                <a:lnTo>
                  <a:pt x="0" y="598093"/>
                </a:lnTo>
                <a:lnTo>
                  <a:pt x="0" y="673709"/>
                </a:lnTo>
                <a:lnTo>
                  <a:pt x="55232" y="673709"/>
                </a:lnTo>
                <a:lnTo>
                  <a:pt x="55232" y="625614"/>
                </a:lnTo>
                <a:lnTo>
                  <a:pt x="771143" y="625614"/>
                </a:lnTo>
                <a:lnTo>
                  <a:pt x="771143" y="598093"/>
                </a:lnTo>
                <a:lnTo>
                  <a:pt x="768967" y="587328"/>
                </a:lnTo>
                <a:lnTo>
                  <a:pt x="763030" y="578591"/>
                </a:lnTo>
                <a:lnTo>
                  <a:pt x="754218" y="572728"/>
                </a:lnTo>
                <a:lnTo>
                  <a:pt x="743419" y="570585"/>
                </a:lnTo>
                <a:close/>
              </a:path>
              <a:path w="771525" h="673735">
                <a:moveTo>
                  <a:pt x="413283" y="625614"/>
                </a:moveTo>
                <a:lnTo>
                  <a:pt x="358051" y="625614"/>
                </a:lnTo>
                <a:lnTo>
                  <a:pt x="358051" y="673709"/>
                </a:lnTo>
                <a:lnTo>
                  <a:pt x="413283" y="673709"/>
                </a:lnTo>
                <a:lnTo>
                  <a:pt x="413283" y="625614"/>
                </a:lnTo>
                <a:close/>
              </a:path>
              <a:path w="771525" h="673735">
                <a:moveTo>
                  <a:pt x="771143" y="625614"/>
                </a:moveTo>
                <a:lnTo>
                  <a:pt x="715911" y="625614"/>
                </a:lnTo>
                <a:lnTo>
                  <a:pt x="715911" y="673709"/>
                </a:lnTo>
                <a:lnTo>
                  <a:pt x="771143" y="673709"/>
                </a:lnTo>
                <a:lnTo>
                  <a:pt x="771143" y="625614"/>
                </a:lnTo>
                <a:close/>
              </a:path>
              <a:path w="771525" h="673735">
                <a:moveTo>
                  <a:pt x="413080" y="464324"/>
                </a:moveTo>
                <a:lnTo>
                  <a:pt x="357631" y="464324"/>
                </a:lnTo>
                <a:lnTo>
                  <a:pt x="357631" y="570585"/>
                </a:lnTo>
                <a:lnTo>
                  <a:pt x="413080" y="570585"/>
                </a:lnTo>
                <a:lnTo>
                  <a:pt x="413080" y="464324"/>
                </a:lnTo>
                <a:close/>
              </a:path>
              <a:path w="771525" h="673735">
                <a:moveTo>
                  <a:pt x="575614" y="0"/>
                </a:moveTo>
                <a:lnTo>
                  <a:pt x="194259" y="0"/>
                </a:lnTo>
                <a:lnTo>
                  <a:pt x="154772" y="7476"/>
                </a:lnTo>
                <a:lnTo>
                  <a:pt x="123186" y="28163"/>
                </a:lnTo>
                <a:lnTo>
                  <a:pt x="102197" y="59444"/>
                </a:lnTo>
                <a:lnTo>
                  <a:pt x="94500" y="98704"/>
                </a:lnTo>
                <a:lnTo>
                  <a:pt x="94500" y="365404"/>
                </a:lnTo>
                <a:lnTo>
                  <a:pt x="112151" y="423539"/>
                </a:lnTo>
                <a:lnTo>
                  <a:pt x="159945" y="459263"/>
                </a:lnTo>
                <a:lnTo>
                  <a:pt x="241954" y="464486"/>
                </a:lnTo>
                <a:lnTo>
                  <a:pt x="574370" y="464324"/>
                </a:lnTo>
                <a:lnTo>
                  <a:pt x="620775" y="454659"/>
                </a:lnTo>
                <a:lnTo>
                  <a:pt x="662276" y="417779"/>
                </a:lnTo>
                <a:lnTo>
                  <a:pt x="665858" y="409308"/>
                </a:lnTo>
                <a:lnTo>
                  <a:pt x="576249" y="409308"/>
                </a:lnTo>
                <a:lnTo>
                  <a:pt x="195097" y="409092"/>
                </a:lnTo>
                <a:lnTo>
                  <a:pt x="152661" y="382689"/>
                </a:lnTo>
                <a:lnTo>
                  <a:pt x="149529" y="171996"/>
                </a:lnTo>
                <a:lnTo>
                  <a:pt x="149732" y="169468"/>
                </a:lnTo>
                <a:lnTo>
                  <a:pt x="149948" y="166319"/>
                </a:lnTo>
                <a:lnTo>
                  <a:pt x="676211" y="166319"/>
                </a:lnTo>
                <a:lnTo>
                  <a:pt x="676211" y="110248"/>
                </a:lnTo>
                <a:lnTo>
                  <a:pt x="387870" y="110248"/>
                </a:lnTo>
                <a:lnTo>
                  <a:pt x="377504" y="108149"/>
                </a:lnTo>
                <a:lnTo>
                  <a:pt x="369025" y="102428"/>
                </a:lnTo>
                <a:lnTo>
                  <a:pt x="363301" y="93950"/>
                </a:lnTo>
                <a:lnTo>
                  <a:pt x="361200" y="83578"/>
                </a:lnTo>
                <a:lnTo>
                  <a:pt x="363301" y="73207"/>
                </a:lnTo>
                <a:lnTo>
                  <a:pt x="369025" y="64728"/>
                </a:lnTo>
                <a:lnTo>
                  <a:pt x="377504" y="59007"/>
                </a:lnTo>
                <a:lnTo>
                  <a:pt x="387870" y="56908"/>
                </a:lnTo>
                <a:lnTo>
                  <a:pt x="666278" y="56908"/>
                </a:lnTo>
                <a:lnTo>
                  <a:pt x="647887" y="28635"/>
                </a:lnTo>
                <a:lnTo>
                  <a:pt x="616053" y="7575"/>
                </a:lnTo>
                <a:lnTo>
                  <a:pt x="575614" y="0"/>
                </a:lnTo>
                <a:close/>
              </a:path>
              <a:path w="771525" h="673735">
                <a:moveTo>
                  <a:pt x="676211" y="166319"/>
                </a:moveTo>
                <a:lnTo>
                  <a:pt x="621195" y="166319"/>
                </a:lnTo>
                <a:lnTo>
                  <a:pt x="621158" y="364363"/>
                </a:lnTo>
                <a:lnTo>
                  <a:pt x="618012" y="382808"/>
                </a:lnTo>
                <a:lnTo>
                  <a:pt x="608961" y="397043"/>
                </a:lnTo>
                <a:lnTo>
                  <a:pt x="594791" y="406120"/>
                </a:lnTo>
                <a:lnTo>
                  <a:pt x="576249" y="409308"/>
                </a:lnTo>
                <a:lnTo>
                  <a:pt x="665858" y="409308"/>
                </a:lnTo>
                <a:lnTo>
                  <a:pt x="672718" y="393088"/>
                </a:lnTo>
                <a:lnTo>
                  <a:pt x="676084" y="365404"/>
                </a:lnTo>
                <a:lnTo>
                  <a:pt x="676211" y="166319"/>
                </a:lnTo>
                <a:close/>
              </a:path>
              <a:path w="771525" h="673735">
                <a:moveTo>
                  <a:pt x="479653" y="56908"/>
                </a:moveTo>
                <a:lnTo>
                  <a:pt x="387870" y="56908"/>
                </a:lnTo>
                <a:lnTo>
                  <a:pt x="398242" y="59007"/>
                </a:lnTo>
                <a:lnTo>
                  <a:pt x="406720" y="64728"/>
                </a:lnTo>
                <a:lnTo>
                  <a:pt x="412441" y="73207"/>
                </a:lnTo>
                <a:lnTo>
                  <a:pt x="414540" y="83578"/>
                </a:lnTo>
                <a:lnTo>
                  <a:pt x="412441" y="93950"/>
                </a:lnTo>
                <a:lnTo>
                  <a:pt x="406720" y="102428"/>
                </a:lnTo>
                <a:lnTo>
                  <a:pt x="398242" y="108149"/>
                </a:lnTo>
                <a:lnTo>
                  <a:pt x="387870" y="110248"/>
                </a:lnTo>
                <a:lnTo>
                  <a:pt x="479653" y="110248"/>
                </a:lnTo>
                <a:lnTo>
                  <a:pt x="469285" y="108149"/>
                </a:lnTo>
                <a:lnTo>
                  <a:pt x="460802" y="102428"/>
                </a:lnTo>
                <a:lnTo>
                  <a:pt x="455073" y="93950"/>
                </a:lnTo>
                <a:lnTo>
                  <a:pt x="452970" y="83578"/>
                </a:lnTo>
                <a:lnTo>
                  <a:pt x="455073" y="73207"/>
                </a:lnTo>
                <a:lnTo>
                  <a:pt x="460802" y="64728"/>
                </a:lnTo>
                <a:lnTo>
                  <a:pt x="469285" y="59007"/>
                </a:lnTo>
                <a:lnTo>
                  <a:pt x="479653" y="56908"/>
                </a:lnTo>
                <a:close/>
              </a:path>
              <a:path w="771525" h="673735">
                <a:moveTo>
                  <a:pt x="571423" y="56908"/>
                </a:moveTo>
                <a:lnTo>
                  <a:pt x="479653" y="56908"/>
                </a:lnTo>
                <a:lnTo>
                  <a:pt x="490019" y="59007"/>
                </a:lnTo>
                <a:lnTo>
                  <a:pt x="498498" y="64728"/>
                </a:lnTo>
                <a:lnTo>
                  <a:pt x="504222" y="73207"/>
                </a:lnTo>
                <a:lnTo>
                  <a:pt x="506323" y="83578"/>
                </a:lnTo>
                <a:lnTo>
                  <a:pt x="504222" y="93950"/>
                </a:lnTo>
                <a:lnTo>
                  <a:pt x="498498" y="102428"/>
                </a:lnTo>
                <a:lnTo>
                  <a:pt x="490019" y="108149"/>
                </a:lnTo>
                <a:lnTo>
                  <a:pt x="479653" y="110248"/>
                </a:lnTo>
                <a:lnTo>
                  <a:pt x="571423" y="110248"/>
                </a:lnTo>
                <a:lnTo>
                  <a:pt x="561052" y="108149"/>
                </a:lnTo>
                <a:lnTo>
                  <a:pt x="552573" y="102428"/>
                </a:lnTo>
                <a:lnTo>
                  <a:pt x="546852" y="93950"/>
                </a:lnTo>
                <a:lnTo>
                  <a:pt x="544753" y="83578"/>
                </a:lnTo>
                <a:lnTo>
                  <a:pt x="546852" y="73207"/>
                </a:lnTo>
                <a:lnTo>
                  <a:pt x="552573" y="64728"/>
                </a:lnTo>
                <a:lnTo>
                  <a:pt x="561052" y="59007"/>
                </a:lnTo>
                <a:lnTo>
                  <a:pt x="571423" y="56908"/>
                </a:lnTo>
                <a:close/>
              </a:path>
              <a:path w="771525" h="673735">
                <a:moveTo>
                  <a:pt x="666278" y="56908"/>
                </a:moveTo>
                <a:lnTo>
                  <a:pt x="571423" y="56908"/>
                </a:lnTo>
                <a:lnTo>
                  <a:pt x="581789" y="59007"/>
                </a:lnTo>
                <a:lnTo>
                  <a:pt x="590269" y="64728"/>
                </a:lnTo>
                <a:lnTo>
                  <a:pt x="595992" y="73207"/>
                </a:lnTo>
                <a:lnTo>
                  <a:pt x="598093" y="83578"/>
                </a:lnTo>
                <a:lnTo>
                  <a:pt x="595992" y="93950"/>
                </a:lnTo>
                <a:lnTo>
                  <a:pt x="590269" y="102428"/>
                </a:lnTo>
                <a:lnTo>
                  <a:pt x="581789" y="108149"/>
                </a:lnTo>
                <a:lnTo>
                  <a:pt x="571423" y="110248"/>
                </a:lnTo>
                <a:lnTo>
                  <a:pt x="676211" y="110248"/>
                </a:lnTo>
                <a:lnTo>
                  <a:pt x="676211" y="101218"/>
                </a:lnTo>
                <a:lnTo>
                  <a:pt x="668733" y="60682"/>
                </a:lnTo>
                <a:lnTo>
                  <a:pt x="666278" y="56908"/>
                </a:lnTo>
                <a:close/>
              </a:path>
            </a:pathLst>
          </a:custGeom>
          <a:solidFill>
            <a:srgbClr val="414042"/>
          </a:solidFill>
        </p:spPr>
        <p:txBody>
          <a:bodyPr wrap="square" lIns="0" tIns="0" rIns="0" bIns="0" rtlCol="0"/>
          <a:lstStyle/>
          <a:p>
            <a:endParaRPr/>
          </a:p>
        </p:txBody>
      </p:sp>
      <p:sp>
        <p:nvSpPr>
          <p:cNvPr id="49" name="object 49"/>
          <p:cNvSpPr/>
          <p:nvPr/>
        </p:nvSpPr>
        <p:spPr>
          <a:xfrm>
            <a:off x="3227289" y="2891101"/>
            <a:ext cx="257922" cy="180807"/>
          </a:xfrm>
          <a:custGeom>
            <a:avLst/>
            <a:gdLst/>
            <a:ahLst/>
            <a:cxnLst/>
            <a:rect l="l" t="t" r="r" b="b"/>
            <a:pathLst>
              <a:path w="301625" h="199389">
                <a:moveTo>
                  <a:pt x="245935" y="0"/>
                </a:moveTo>
                <a:lnTo>
                  <a:pt x="55448" y="0"/>
                </a:lnTo>
                <a:lnTo>
                  <a:pt x="33941" y="4381"/>
                </a:lnTo>
                <a:lnTo>
                  <a:pt x="16308" y="16303"/>
                </a:lnTo>
                <a:lnTo>
                  <a:pt x="4382" y="33936"/>
                </a:lnTo>
                <a:lnTo>
                  <a:pt x="0" y="55448"/>
                </a:lnTo>
                <a:lnTo>
                  <a:pt x="0" y="143852"/>
                </a:lnTo>
                <a:lnTo>
                  <a:pt x="4382" y="165364"/>
                </a:lnTo>
                <a:lnTo>
                  <a:pt x="16308" y="182997"/>
                </a:lnTo>
                <a:lnTo>
                  <a:pt x="33941" y="194919"/>
                </a:lnTo>
                <a:lnTo>
                  <a:pt x="55448" y="199301"/>
                </a:lnTo>
                <a:lnTo>
                  <a:pt x="245719" y="199301"/>
                </a:lnTo>
                <a:lnTo>
                  <a:pt x="267231" y="194919"/>
                </a:lnTo>
                <a:lnTo>
                  <a:pt x="284864" y="182997"/>
                </a:lnTo>
                <a:lnTo>
                  <a:pt x="296786" y="165364"/>
                </a:lnTo>
                <a:lnTo>
                  <a:pt x="301167" y="143852"/>
                </a:lnTo>
                <a:lnTo>
                  <a:pt x="301167" y="55448"/>
                </a:lnTo>
                <a:lnTo>
                  <a:pt x="296904" y="33936"/>
                </a:lnTo>
                <a:lnTo>
                  <a:pt x="285043" y="16303"/>
                </a:lnTo>
                <a:lnTo>
                  <a:pt x="267436" y="4381"/>
                </a:lnTo>
                <a:lnTo>
                  <a:pt x="245935" y="0"/>
                </a:lnTo>
                <a:close/>
              </a:path>
            </a:pathLst>
          </a:custGeom>
          <a:solidFill>
            <a:srgbClr val="A7A9AC"/>
          </a:solidFill>
        </p:spPr>
        <p:txBody>
          <a:bodyPr wrap="square" lIns="0" tIns="0" rIns="0" bIns="0" rtlCol="0"/>
          <a:lstStyle/>
          <a:p>
            <a:endParaRPr/>
          </a:p>
        </p:txBody>
      </p:sp>
      <p:sp>
        <p:nvSpPr>
          <p:cNvPr id="77" name="object 77"/>
          <p:cNvSpPr/>
          <p:nvPr/>
        </p:nvSpPr>
        <p:spPr>
          <a:xfrm>
            <a:off x="2935682" y="6077367"/>
            <a:ext cx="57568" cy="61048"/>
          </a:xfrm>
          <a:prstGeom prst="rect">
            <a:avLst/>
          </a:prstGeom>
          <a:blipFill>
            <a:blip r:embed="rId4" cstate="print"/>
            <a:stretch>
              <a:fillRect/>
            </a:stretch>
          </a:blipFill>
        </p:spPr>
        <p:txBody>
          <a:bodyPr wrap="square" lIns="0" tIns="0" rIns="0" bIns="0" rtlCol="0"/>
          <a:lstStyle/>
          <a:p>
            <a:endParaRPr/>
          </a:p>
        </p:txBody>
      </p:sp>
      <p:sp>
        <p:nvSpPr>
          <p:cNvPr id="78" name="object 78"/>
          <p:cNvSpPr/>
          <p:nvPr/>
        </p:nvSpPr>
        <p:spPr>
          <a:xfrm>
            <a:off x="2935682" y="6196420"/>
            <a:ext cx="57568" cy="61048"/>
          </a:xfrm>
          <a:prstGeom prst="rect">
            <a:avLst/>
          </a:prstGeom>
          <a:blipFill>
            <a:blip r:embed="rId5" cstate="print"/>
            <a:stretch>
              <a:fillRect/>
            </a:stretch>
          </a:blipFill>
        </p:spPr>
        <p:txBody>
          <a:bodyPr wrap="square" lIns="0" tIns="0" rIns="0" bIns="0" rtlCol="0"/>
          <a:lstStyle/>
          <a:p>
            <a:endParaRPr/>
          </a:p>
        </p:txBody>
      </p:sp>
      <p:sp>
        <p:nvSpPr>
          <p:cNvPr id="79" name="object 79"/>
          <p:cNvSpPr/>
          <p:nvPr/>
        </p:nvSpPr>
        <p:spPr>
          <a:xfrm>
            <a:off x="2935682" y="6314703"/>
            <a:ext cx="57568" cy="61048"/>
          </a:xfrm>
          <a:prstGeom prst="rect">
            <a:avLst/>
          </a:prstGeom>
          <a:blipFill>
            <a:blip r:embed="rId4" cstate="print"/>
            <a:stretch>
              <a:fillRect/>
            </a:stretch>
          </a:blipFill>
        </p:spPr>
        <p:txBody>
          <a:bodyPr wrap="square" lIns="0" tIns="0" rIns="0" bIns="0" rtlCol="0"/>
          <a:lstStyle/>
          <a:p>
            <a:endParaRPr/>
          </a:p>
        </p:txBody>
      </p:sp>
      <p:sp>
        <p:nvSpPr>
          <p:cNvPr id="80" name="object 80"/>
          <p:cNvSpPr/>
          <p:nvPr/>
        </p:nvSpPr>
        <p:spPr>
          <a:xfrm>
            <a:off x="3158724" y="6077367"/>
            <a:ext cx="57568" cy="61048"/>
          </a:xfrm>
          <a:prstGeom prst="rect">
            <a:avLst/>
          </a:prstGeom>
          <a:blipFill>
            <a:blip r:embed="rId4" cstate="print"/>
            <a:stretch>
              <a:fillRect/>
            </a:stretch>
          </a:blipFill>
        </p:spPr>
        <p:txBody>
          <a:bodyPr wrap="square" lIns="0" tIns="0" rIns="0" bIns="0" rtlCol="0"/>
          <a:lstStyle/>
          <a:p>
            <a:endParaRPr/>
          </a:p>
        </p:txBody>
      </p:sp>
      <p:sp>
        <p:nvSpPr>
          <p:cNvPr id="81" name="object 81"/>
          <p:cNvSpPr/>
          <p:nvPr/>
        </p:nvSpPr>
        <p:spPr>
          <a:xfrm>
            <a:off x="3158724" y="6196420"/>
            <a:ext cx="57568" cy="61048"/>
          </a:xfrm>
          <a:prstGeom prst="rect">
            <a:avLst/>
          </a:prstGeom>
          <a:blipFill>
            <a:blip r:embed="rId5" cstate="print"/>
            <a:stretch>
              <a:fillRect/>
            </a:stretch>
          </a:blipFill>
        </p:spPr>
        <p:txBody>
          <a:bodyPr wrap="square" lIns="0" tIns="0" rIns="0" bIns="0" rtlCol="0"/>
          <a:lstStyle/>
          <a:p>
            <a:endParaRPr/>
          </a:p>
        </p:txBody>
      </p:sp>
      <p:sp>
        <p:nvSpPr>
          <p:cNvPr id="82" name="object 82"/>
          <p:cNvSpPr/>
          <p:nvPr/>
        </p:nvSpPr>
        <p:spPr>
          <a:xfrm>
            <a:off x="3158724" y="6314703"/>
            <a:ext cx="57568" cy="61048"/>
          </a:xfrm>
          <a:prstGeom prst="rect">
            <a:avLst/>
          </a:prstGeom>
          <a:blipFill>
            <a:blip r:embed="rId4" cstate="print"/>
            <a:stretch>
              <a:fillRect/>
            </a:stretch>
          </a:blipFill>
        </p:spPr>
        <p:txBody>
          <a:bodyPr wrap="square" lIns="0" tIns="0" rIns="0" bIns="0" rtlCol="0"/>
          <a:lstStyle/>
          <a:p>
            <a:endParaRPr/>
          </a:p>
        </p:txBody>
      </p:sp>
      <p:sp>
        <p:nvSpPr>
          <p:cNvPr id="85" name="object 85"/>
          <p:cNvSpPr/>
          <p:nvPr/>
        </p:nvSpPr>
        <p:spPr>
          <a:xfrm>
            <a:off x="3007214" y="5955938"/>
            <a:ext cx="137768" cy="98962"/>
          </a:xfrm>
          <a:prstGeom prst="rect">
            <a:avLst/>
          </a:prstGeom>
          <a:blipFill>
            <a:blip r:embed="rId6" cstate="print"/>
            <a:stretch>
              <a:fillRect/>
            </a:stretch>
          </a:blipFill>
        </p:spPr>
        <p:txBody>
          <a:bodyPr wrap="square" lIns="0" tIns="0" rIns="0" bIns="0" rtlCol="0"/>
          <a:lstStyle/>
          <a:p>
            <a:endParaRPr/>
          </a:p>
        </p:txBody>
      </p:sp>
      <p:sp>
        <p:nvSpPr>
          <p:cNvPr id="98" name="object 98"/>
          <p:cNvSpPr txBox="1">
            <a:spLocks noGrp="1"/>
          </p:cNvSpPr>
          <p:nvPr>
            <p:ph type="sldNum" sz="quarter" idx="7"/>
          </p:nvPr>
        </p:nvSpPr>
        <p:spPr>
          <a:xfrm>
            <a:off x="8736614" y="6511275"/>
            <a:ext cx="230772" cy="193658"/>
          </a:xfrm>
          <a:prstGeom prst="rect">
            <a:avLst/>
          </a:prstGeom>
        </p:spPr>
        <p:txBody>
          <a:bodyPr vert="horz" wrap="square" lIns="0" tIns="8905" rIns="0" bIns="0" rtlCol="0">
            <a:spAutoFit/>
          </a:bodyPr>
          <a:lstStyle/>
          <a:p>
            <a:pPr marL="117994">
              <a:spcBef>
                <a:spcPts val="70"/>
              </a:spcBef>
            </a:pPr>
            <a:fld id="{81D60167-4931-47E6-BA6A-407CBD079E47}" type="slidenum">
              <a:rPr spc="13" dirty="0"/>
              <a:pPr marL="117994">
                <a:spcBef>
                  <a:spcPts val="70"/>
                </a:spcBef>
              </a:pPr>
              <a:t>27</a:t>
            </a:fld>
            <a:endParaRPr spc="13" dirty="0"/>
          </a:p>
        </p:txBody>
      </p:sp>
      <p:pic>
        <p:nvPicPr>
          <p:cNvPr id="197" name="196 Imagen"/>
          <p:cNvPicPr/>
          <p:nvPr/>
        </p:nvPicPr>
        <p:blipFill>
          <a:blip r:embed="rId7">
            <a:extLst>
              <a:ext uri="{28A0092B-C50C-407E-A947-70E740481C1C}">
                <a14:useLocalDpi xmlns:a14="http://schemas.microsoft.com/office/drawing/2010/main" val="0"/>
              </a:ext>
            </a:extLst>
          </a:blip>
          <a:stretch>
            <a:fillRect/>
          </a:stretch>
        </p:blipFill>
        <p:spPr>
          <a:xfrm>
            <a:off x="123965" y="303358"/>
            <a:ext cx="4072447" cy="760081"/>
          </a:xfrm>
          <a:prstGeom prst="rect">
            <a:avLst/>
          </a:prstGeom>
        </p:spPr>
      </p:pic>
    </p:spTree>
    <p:extLst>
      <p:ext uri="{BB962C8B-B14F-4D97-AF65-F5344CB8AC3E}">
        <p14:creationId xmlns:p14="http://schemas.microsoft.com/office/powerpoint/2010/main" val="281763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p:cNvSpPr>
          <p:nvPr/>
        </p:nvSpPr>
        <p:spPr>
          <a:xfrm>
            <a:off x="251520" y="1124744"/>
            <a:ext cx="8384522" cy="601759"/>
          </a:xfrm>
          <a:prstGeom prst="rect">
            <a:avLst/>
          </a:prstGeom>
        </p:spPr>
        <p:txBody>
          <a:bodyPr vert="horz" wrap="square" lIns="0" tIns="87939" rIns="0" bIns="0" rtlCol="0">
            <a:spAutoFit/>
          </a:bodyPr>
          <a:lstStyle>
            <a:lvl1pPr algn="ctr" defTabSz="914400" rtl="0" eaLnBrk="1" latinLnBrk="0" hangingPunct="1">
              <a:spcBef>
                <a:spcPct val="0"/>
              </a:spcBef>
              <a:buNone/>
              <a:defRPr sz="2500" b="1" i="0" kern="1200">
                <a:solidFill>
                  <a:schemeClr val="bg1"/>
                </a:solidFill>
                <a:latin typeface="EYInterstate"/>
                <a:ea typeface="+mj-ea"/>
                <a:cs typeface="EYInterstate"/>
              </a:defRPr>
            </a:lvl1pPr>
          </a:lstStyle>
          <a:p>
            <a:pPr marL="11132" marR="12800" algn="r">
              <a:lnSpc>
                <a:spcPts val="4032"/>
              </a:lnSpc>
              <a:spcBef>
                <a:spcPts val="692"/>
              </a:spcBef>
            </a:pPr>
            <a:r>
              <a:rPr lang="es-ES" sz="4000" spc="-140" dirty="0"/>
              <a:t>Elementos </a:t>
            </a:r>
            <a:r>
              <a:rPr lang="es-ES" sz="4000" spc="-140" dirty="0" smtClean="0"/>
              <a:t>clave </a:t>
            </a:r>
            <a:r>
              <a:rPr lang="es-ES" sz="4000" spc="-140" dirty="0"/>
              <a:t>do </a:t>
            </a:r>
            <a:r>
              <a:rPr lang="es-ES" sz="4000" spc="-140" dirty="0" err="1"/>
              <a:t>proxecto</a:t>
            </a:r>
            <a:endParaRPr lang="es-ES" sz="3800" dirty="0"/>
          </a:p>
        </p:txBody>
      </p:sp>
      <p:pic>
        <p:nvPicPr>
          <p:cNvPr id="5" name="4 Imagen"/>
          <p:cNvPicPr/>
          <p:nvPr/>
        </p:nvPicPr>
        <p:blipFill>
          <a:blip r:embed="rId2">
            <a:extLst>
              <a:ext uri="{28A0092B-C50C-407E-A947-70E740481C1C}">
                <a14:useLocalDpi xmlns:a14="http://schemas.microsoft.com/office/drawing/2010/main" val="0"/>
              </a:ext>
            </a:extLst>
          </a:blip>
          <a:stretch>
            <a:fillRect/>
          </a:stretch>
        </p:blipFill>
        <p:spPr>
          <a:xfrm>
            <a:off x="123965" y="303358"/>
            <a:ext cx="4072447" cy="760081"/>
          </a:xfrm>
          <a:prstGeom prst="rect">
            <a:avLst/>
          </a:prstGeom>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65" y="2204864"/>
            <a:ext cx="8856000" cy="321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5210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p:cNvSpPr txBox="1">
            <a:spLocks/>
          </p:cNvSpPr>
          <p:nvPr/>
        </p:nvSpPr>
        <p:spPr>
          <a:xfrm>
            <a:off x="2260760" y="1063440"/>
            <a:ext cx="6475854" cy="622470"/>
          </a:xfrm>
          <a:prstGeom prst="rect">
            <a:avLst/>
          </a:prstGeom>
        </p:spPr>
        <p:txBody>
          <a:bodyPr vert="horz" wrap="square" lIns="0" tIns="87939" rIns="0" bIns="0"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132" marR="12800" algn="r">
              <a:lnSpc>
                <a:spcPts val="4032"/>
              </a:lnSpc>
              <a:spcBef>
                <a:spcPts val="692"/>
              </a:spcBef>
            </a:pPr>
            <a:r>
              <a:rPr lang="es-ES" b="1" spc="-167" dirty="0">
                <a:solidFill>
                  <a:schemeClr val="bg1"/>
                </a:solidFill>
              </a:rPr>
              <a:t>Para </a:t>
            </a:r>
            <a:r>
              <a:rPr lang="es-ES" b="1" spc="-167" dirty="0" err="1">
                <a:solidFill>
                  <a:schemeClr val="bg1"/>
                </a:solidFill>
              </a:rPr>
              <a:t>quén</a:t>
            </a:r>
            <a:r>
              <a:rPr lang="es-ES" b="1" spc="-167" dirty="0">
                <a:solidFill>
                  <a:schemeClr val="bg1"/>
                </a:solidFill>
              </a:rPr>
              <a:t>?</a:t>
            </a:r>
            <a:endParaRPr lang="es-ES" b="1" dirty="0">
              <a:solidFill>
                <a:schemeClr val="bg1"/>
              </a:solidFill>
            </a:endParaRPr>
          </a:p>
        </p:txBody>
      </p:sp>
      <p:pic>
        <p:nvPicPr>
          <p:cNvPr id="3" name="2 Imagen"/>
          <p:cNvPicPr/>
          <p:nvPr/>
        </p:nvPicPr>
        <p:blipFill>
          <a:blip r:embed="rId2">
            <a:extLst>
              <a:ext uri="{28A0092B-C50C-407E-A947-70E740481C1C}">
                <a14:useLocalDpi xmlns:a14="http://schemas.microsoft.com/office/drawing/2010/main" val="0"/>
              </a:ext>
            </a:extLst>
          </a:blip>
          <a:stretch>
            <a:fillRect/>
          </a:stretch>
        </p:blipFill>
        <p:spPr>
          <a:xfrm>
            <a:off x="123965" y="303358"/>
            <a:ext cx="4072447" cy="760081"/>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374" y="2204864"/>
            <a:ext cx="8460000" cy="4001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81181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3066664" y="1361859"/>
            <a:ext cx="5852160" cy="2715213"/>
            <a:chOff x="3066664" y="796221"/>
            <a:chExt cx="5852160" cy="2715213"/>
          </a:xfrm>
        </p:grpSpPr>
        <p:sp>
          <p:nvSpPr>
            <p:cNvPr id="12298" name="Text Box 6"/>
            <p:cNvSpPr txBox="1">
              <a:spLocks noChangeArrowheads="1"/>
            </p:cNvSpPr>
            <p:nvPr/>
          </p:nvSpPr>
          <p:spPr bwMode="auto">
            <a:xfrm>
              <a:off x="4139952" y="833778"/>
              <a:ext cx="4778872"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s-ES"/>
              </a:defPPr>
              <a:lvl1pPr algn="just">
                <a:buFontTx/>
                <a:buChar char="•"/>
                <a:defRPr sz="1400">
                  <a:solidFill>
                    <a:schemeClr val="tx2">
                      <a:lumMod val="60000"/>
                      <a:lumOff val="40000"/>
                    </a:schemeClr>
                  </a:solidFill>
                  <a:latin typeface="Tahoma" pitchFamily="34" charset="0"/>
                </a:defRPr>
              </a:lvl1pPr>
              <a:lvl2pPr marL="742950" indent="-285750" eaLnBrk="0" hangingPunct="0">
                <a:defRPr sz="1200">
                  <a:solidFill>
                    <a:schemeClr val="bg1"/>
                  </a:solidFill>
                  <a:latin typeface="Times New Roman" pitchFamily="18" charset="0"/>
                </a:defRPr>
              </a:lvl2pPr>
              <a:lvl3pPr marL="1143000" indent="-228600" eaLnBrk="0" hangingPunct="0">
                <a:defRPr sz="1200">
                  <a:solidFill>
                    <a:schemeClr val="bg1"/>
                  </a:solidFill>
                  <a:latin typeface="Times New Roman" pitchFamily="18" charset="0"/>
                </a:defRPr>
              </a:lvl3pPr>
              <a:lvl4pPr marL="1600200" indent="-228600" eaLnBrk="0" hangingPunct="0">
                <a:defRPr sz="1200">
                  <a:solidFill>
                    <a:schemeClr val="bg1"/>
                  </a:solidFill>
                  <a:latin typeface="Times New Roman" pitchFamily="18" charset="0"/>
                </a:defRPr>
              </a:lvl4pPr>
              <a:lvl5pPr marL="2057400" indent="-228600" eaLnBrk="0" hangingPunct="0">
                <a:defRPr sz="1200">
                  <a:solidFill>
                    <a:schemeClr val="bg1"/>
                  </a:solidFill>
                  <a:latin typeface="Times New Roman" pitchFamily="18" charset="0"/>
                </a:defRPr>
              </a:lvl5pPr>
              <a:lvl6pPr marL="2514600" indent="-228600" eaLnBrk="0" fontAlgn="base" hangingPunct="0">
                <a:spcBef>
                  <a:spcPct val="0"/>
                </a:spcBef>
                <a:spcAft>
                  <a:spcPct val="0"/>
                </a:spcAft>
                <a:defRPr sz="1200">
                  <a:solidFill>
                    <a:schemeClr val="bg1"/>
                  </a:solidFill>
                  <a:latin typeface="Times New Roman" pitchFamily="18" charset="0"/>
                </a:defRPr>
              </a:lvl6pPr>
              <a:lvl7pPr marL="2971800" indent="-228600" eaLnBrk="0" fontAlgn="base" hangingPunct="0">
                <a:spcBef>
                  <a:spcPct val="0"/>
                </a:spcBef>
                <a:spcAft>
                  <a:spcPct val="0"/>
                </a:spcAft>
                <a:defRPr sz="1200">
                  <a:solidFill>
                    <a:schemeClr val="bg1"/>
                  </a:solidFill>
                  <a:latin typeface="Times New Roman" pitchFamily="18" charset="0"/>
                </a:defRPr>
              </a:lvl7pPr>
              <a:lvl8pPr marL="3429000" indent="-228600" eaLnBrk="0" fontAlgn="base" hangingPunct="0">
                <a:spcBef>
                  <a:spcPct val="0"/>
                </a:spcBef>
                <a:spcAft>
                  <a:spcPct val="0"/>
                </a:spcAft>
                <a:defRPr sz="1200">
                  <a:solidFill>
                    <a:schemeClr val="bg1"/>
                  </a:solidFill>
                  <a:latin typeface="Times New Roman" pitchFamily="18" charset="0"/>
                </a:defRPr>
              </a:lvl8pPr>
              <a:lvl9pPr marL="3886200" indent="-228600" eaLnBrk="0" fontAlgn="base" hangingPunct="0">
                <a:spcBef>
                  <a:spcPct val="0"/>
                </a:spcBef>
                <a:spcAft>
                  <a:spcPct val="0"/>
                </a:spcAft>
                <a:defRPr sz="1200">
                  <a:solidFill>
                    <a:schemeClr val="bg1"/>
                  </a:solidFill>
                  <a:latin typeface="Times New Roman" pitchFamily="18" charset="0"/>
                </a:defRPr>
              </a:lvl9pPr>
            </a:lstStyle>
            <a:p>
              <a:r>
                <a:rPr lang="es-ES_tradnl" dirty="0"/>
                <a:t> </a:t>
              </a:r>
              <a:r>
                <a:rPr lang="pt-BR" dirty="0" err="1"/>
                <a:t>Son</a:t>
              </a:r>
              <a:r>
                <a:rPr lang="pt-BR" dirty="0"/>
                <a:t> productos destinados </a:t>
              </a:r>
              <a:r>
                <a:rPr lang="pt-BR" dirty="0" smtClean="0"/>
                <a:t>al </a:t>
              </a:r>
              <a:r>
                <a:rPr lang="pt-BR" dirty="0"/>
                <a:t>CONSUMO HUMANO </a:t>
              </a:r>
              <a:r>
                <a:rPr lang="pt-BR" dirty="0" smtClean="0"/>
                <a:t>y deberán </a:t>
              </a:r>
              <a:r>
                <a:rPr lang="pt-BR" dirty="0"/>
                <a:t> </a:t>
              </a:r>
              <a:r>
                <a:rPr lang="pt-BR" dirty="0" smtClean="0"/>
                <a:t>tener </a:t>
              </a:r>
              <a:r>
                <a:rPr lang="pt-BR" dirty="0" err="1"/>
                <a:t>en</a:t>
              </a:r>
              <a:r>
                <a:rPr lang="pt-BR" dirty="0"/>
                <a:t> </a:t>
              </a:r>
              <a:r>
                <a:rPr lang="pt-BR" dirty="0" err="1"/>
                <a:t>cuenta</a:t>
              </a:r>
              <a:r>
                <a:rPr lang="pt-BR" dirty="0"/>
                <a:t> </a:t>
              </a:r>
              <a:r>
                <a:rPr lang="pt-BR" dirty="0" err="1" smtClean="0"/>
                <a:t>los</a:t>
              </a:r>
              <a:r>
                <a:rPr lang="pt-BR" dirty="0" smtClean="0"/>
                <a:t> requisitos </a:t>
              </a:r>
              <a:r>
                <a:rPr lang="pt-BR" dirty="0"/>
                <a:t>de PROTECCIÓN </a:t>
              </a:r>
              <a:r>
                <a:rPr lang="pt-BR" dirty="0" smtClean="0"/>
                <a:t>DE LA SALUD.</a:t>
              </a:r>
              <a:endParaRPr lang="pt-BR" dirty="0"/>
            </a:p>
            <a:p>
              <a:endParaRPr lang="pt-BR" dirty="0"/>
            </a:p>
            <a:p>
              <a:r>
                <a:rPr lang="pt-BR" dirty="0"/>
                <a:t> </a:t>
              </a:r>
              <a:r>
                <a:rPr lang="es-ES_tradnl" dirty="0"/>
                <a:t>Toma de decisiones </a:t>
              </a:r>
              <a:r>
                <a:rPr lang="es-ES_tradnl" dirty="0" smtClean="0"/>
                <a:t> más </a:t>
              </a:r>
              <a:r>
                <a:rPr lang="es-ES_tradnl" dirty="0"/>
                <a:t>equilibradas </a:t>
              </a:r>
              <a:r>
                <a:rPr lang="es-ES_tradnl" dirty="0" smtClean="0"/>
                <a:t>y justas en la  </a:t>
              </a:r>
              <a:r>
                <a:rPr lang="es-ES_tradnl" dirty="0"/>
                <a:t>G</a:t>
              </a:r>
              <a:r>
                <a:rPr lang="es-ES_tradnl" dirty="0" smtClean="0"/>
                <a:t>ESTIÓN DE LOS </a:t>
              </a:r>
              <a:r>
                <a:rPr lang="es-ES_tradnl" dirty="0"/>
                <a:t>RECURSOS: Elaboración de </a:t>
              </a:r>
              <a:r>
                <a:rPr lang="es-ES_tradnl" dirty="0" smtClean="0"/>
                <a:t>ESTADÍSDICAS  </a:t>
              </a:r>
              <a:r>
                <a:rPr lang="es-ES_tradnl" dirty="0"/>
                <a:t>FIABLES</a:t>
              </a:r>
              <a:r>
                <a:rPr lang="es-ES_tradnl" dirty="0" smtClean="0"/>
                <a:t>.</a:t>
              </a:r>
            </a:p>
            <a:p>
              <a:endParaRPr lang="es-ES_tradnl" dirty="0"/>
            </a:p>
            <a:p>
              <a:r>
                <a:rPr lang="es-ES_tradnl" dirty="0" smtClean="0"/>
                <a:t> </a:t>
              </a:r>
              <a:r>
                <a:rPr lang="es-ES" dirty="0"/>
                <a:t>P</a:t>
              </a:r>
              <a:r>
                <a:rPr lang="es-ES" dirty="0" smtClean="0"/>
                <a:t>recisar la amplitud  de la </a:t>
              </a:r>
              <a:r>
                <a:rPr lang="es-ES" dirty="0"/>
                <a:t>información </a:t>
              </a:r>
              <a:r>
                <a:rPr lang="es-ES" dirty="0" smtClean="0"/>
                <a:t>que debe </a:t>
              </a:r>
              <a:r>
                <a:rPr lang="es-ES" dirty="0"/>
                <a:t>facilitarse </a:t>
              </a:r>
              <a:r>
                <a:rPr lang="es-ES" dirty="0" smtClean="0"/>
                <a:t>a lo largo de la cadena </a:t>
              </a:r>
              <a:r>
                <a:rPr lang="es-ES" dirty="0"/>
                <a:t>de comercialización: </a:t>
              </a:r>
              <a:r>
                <a:rPr lang="es-ES" dirty="0" smtClean="0"/>
                <a:t>INFORMACIÓN Al CONSUMIDOR Y A Los DIFERENTES AGENTES DA COMERCIALIZACIÓN PESQUERA</a:t>
              </a:r>
              <a:endParaRPr lang="es-ES_tradnl" dirty="0"/>
            </a:p>
          </p:txBody>
        </p:sp>
        <p:sp>
          <p:nvSpPr>
            <p:cNvPr id="4" name="3 Forma libre"/>
            <p:cNvSpPr/>
            <p:nvPr/>
          </p:nvSpPr>
          <p:spPr>
            <a:xfrm>
              <a:off x="3066664" y="796221"/>
              <a:ext cx="5852160" cy="1115568"/>
            </a:xfrm>
            <a:custGeom>
              <a:avLst/>
              <a:gdLst>
                <a:gd name="connsiteX0" fmla="*/ 0 w 5852160"/>
                <a:gd name="connsiteY0" fmla="*/ 1115568 h 1115568"/>
                <a:gd name="connsiteX1" fmla="*/ 1060704 w 5852160"/>
                <a:gd name="connsiteY1" fmla="*/ 0 h 1115568"/>
                <a:gd name="connsiteX2" fmla="*/ 5852160 w 5852160"/>
                <a:gd name="connsiteY2" fmla="*/ 9144 h 1115568"/>
                <a:gd name="connsiteX3" fmla="*/ 5769864 w 5852160"/>
                <a:gd name="connsiteY3" fmla="*/ 9144 h 1115568"/>
              </a:gdLst>
              <a:ahLst/>
              <a:cxnLst>
                <a:cxn ang="0">
                  <a:pos x="connsiteX0" y="connsiteY0"/>
                </a:cxn>
                <a:cxn ang="0">
                  <a:pos x="connsiteX1" y="connsiteY1"/>
                </a:cxn>
                <a:cxn ang="0">
                  <a:pos x="connsiteX2" y="connsiteY2"/>
                </a:cxn>
                <a:cxn ang="0">
                  <a:pos x="connsiteX3" y="connsiteY3"/>
                </a:cxn>
              </a:cxnLst>
              <a:rect l="l" t="t" r="r" b="b"/>
              <a:pathLst>
                <a:path w="5852160" h="1115568">
                  <a:moveTo>
                    <a:pt x="0" y="1115568"/>
                  </a:moveTo>
                  <a:lnTo>
                    <a:pt x="1060704" y="0"/>
                  </a:lnTo>
                  <a:lnTo>
                    <a:pt x="5852160" y="9144"/>
                  </a:lnTo>
                  <a:lnTo>
                    <a:pt x="5769864" y="9144"/>
                  </a:lnTo>
                </a:path>
              </a:pathLst>
            </a:custGeom>
            <a:noFill/>
            <a:ln w="6350">
              <a:solidFill>
                <a:schemeClr val="tx2">
                  <a:lumMod val="60000"/>
                  <a:lumOff val="40000"/>
                </a:schemeClr>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6" name="Rectangle 5"/>
          <p:cNvSpPr>
            <a:spLocks noChangeArrowheads="1"/>
          </p:cNvSpPr>
          <p:nvPr/>
        </p:nvSpPr>
        <p:spPr bwMode="auto">
          <a:xfrm>
            <a:off x="49160" y="2015762"/>
            <a:ext cx="298782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gl-ES" b="1" dirty="0" smtClean="0">
                <a:solidFill>
                  <a:schemeClr val="tx2">
                    <a:lumMod val="60000"/>
                    <a:lumOff val="40000"/>
                  </a:schemeClr>
                </a:solidFill>
                <a:latin typeface="Tahoma" pitchFamily="34" charset="0"/>
              </a:rPr>
              <a:t>El  por </a:t>
            </a:r>
            <a:r>
              <a:rPr lang="gl-ES" b="1" dirty="0" err="1" smtClean="0">
                <a:solidFill>
                  <a:schemeClr val="tx2">
                    <a:lumMod val="60000"/>
                    <a:lumOff val="40000"/>
                  </a:schemeClr>
                </a:solidFill>
                <a:latin typeface="Tahoma" pitchFamily="34" charset="0"/>
              </a:rPr>
              <a:t>qué</a:t>
            </a:r>
            <a:r>
              <a:rPr lang="gl-ES" b="1" dirty="0" smtClean="0">
                <a:solidFill>
                  <a:schemeClr val="tx2">
                    <a:lumMod val="60000"/>
                    <a:lumOff val="40000"/>
                  </a:schemeClr>
                </a:solidFill>
                <a:latin typeface="Tahoma" pitchFamily="34" charset="0"/>
              </a:rPr>
              <a:t>   de la </a:t>
            </a:r>
            <a:r>
              <a:rPr lang="gl-ES" b="1" dirty="0" err="1" smtClean="0">
                <a:solidFill>
                  <a:schemeClr val="tx2">
                    <a:lumMod val="60000"/>
                    <a:lumOff val="40000"/>
                  </a:schemeClr>
                </a:solidFill>
                <a:latin typeface="Tahoma" pitchFamily="34" charset="0"/>
              </a:rPr>
              <a:t>trazabilidad</a:t>
            </a:r>
            <a:r>
              <a:rPr lang="gl-ES" b="1" dirty="0" smtClean="0">
                <a:solidFill>
                  <a:schemeClr val="tx2">
                    <a:lumMod val="60000"/>
                    <a:lumOff val="40000"/>
                  </a:schemeClr>
                </a:solidFill>
                <a:latin typeface="Tahoma" pitchFamily="34" charset="0"/>
              </a:rPr>
              <a:t> en los productos pesqueros</a:t>
            </a:r>
            <a:endParaRPr lang="gl-ES" b="1" dirty="0">
              <a:solidFill>
                <a:schemeClr val="tx2">
                  <a:lumMod val="60000"/>
                  <a:lumOff val="40000"/>
                </a:schemeClr>
              </a:solidFill>
              <a:latin typeface="Tahoma"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418696"/>
            <a:ext cx="3140968" cy="3140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7666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12" y="1988840"/>
            <a:ext cx="8748000" cy="3769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4 Imagen"/>
          <p:cNvPicPr/>
          <p:nvPr/>
        </p:nvPicPr>
        <p:blipFill>
          <a:blip r:embed="rId3">
            <a:extLst>
              <a:ext uri="{28A0092B-C50C-407E-A947-70E740481C1C}">
                <a14:useLocalDpi xmlns:a14="http://schemas.microsoft.com/office/drawing/2010/main" val="0"/>
              </a:ext>
            </a:extLst>
          </a:blip>
          <a:stretch>
            <a:fillRect/>
          </a:stretch>
        </p:blipFill>
        <p:spPr>
          <a:xfrm>
            <a:off x="123965" y="303358"/>
            <a:ext cx="4072447" cy="760081"/>
          </a:xfrm>
          <a:prstGeom prst="rect">
            <a:avLst/>
          </a:prstGeom>
        </p:spPr>
      </p:pic>
    </p:spTree>
    <p:extLst>
      <p:ext uri="{BB962C8B-B14F-4D97-AF65-F5344CB8AC3E}">
        <p14:creationId xmlns:p14="http://schemas.microsoft.com/office/powerpoint/2010/main" val="28006385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48880"/>
            <a:ext cx="9072000" cy="3722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2 Imagen"/>
          <p:cNvPicPr/>
          <p:nvPr/>
        </p:nvPicPr>
        <p:blipFill>
          <a:blip r:embed="rId3">
            <a:extLst>
              <a:ext uri="{28A0092B-C50C-407E-A947-70E740481C1C}">
                <a14:useLocalDpi xmlns:a14="http://schemas.microsoft.com/office/drawing/2010/main" val="0"/>
              </a:ext>
            </a:extLst>
          </a:blip>
          <a:stretch>
            <a:fillRect/>
          </a:stretch>
        </p:blipFill>
        <p:spPr>
          <a:xfrm>
            <a:off x="123965" y="303358"/>
            <a:ext cx="4072447" cy="760081"/>
          </a:xfrm>
          <a:prstGeom prst="rect">
            <a:avLst/>
          </a:prstGeom>
        </p:spPr>
      </p:pic>
    </p:spTree>
    <p:extLst>
      <p:ext uri="{BB962C8B-B14F-4D97-AF65-F5344CB8AC3E}">
        <p14:creationId xmlns:p14="http://schemas.microsoft.com/office/powerpoint/2010/main" val="14051977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2">
            <a:extLst>
              <a:ext uri="{28A0092B-C50C-407E-A947-70E740481C1C}">
                <a14:useLocalDpi xmlns:a14="http://schemas.microsoft.com/office/drawing/2010/main" val="0"/>
              </a:ext>
            </a:extLst>
          </a:blip>
          <a:stretch>
            <a:fillRect/>
          </a:stretch>
        </p:blipFill>
        <p:spPr>
          <a:xfrm>
            <a:off x="123965" y="303358"/>
            <a:ext cx="4072447" cy="760081"/>
          </a:xfrm>
          <a:prstGeom prst="rect">
            <a:avLst/>
          </a:prstGeom>
        </p:spPr>
      </p:pic>
      <p:sp>
        <p:nvSpPr>
          <p:cNvPr id="4" name="object 4"/>
          <p:cNvSpPr txBox="1">
            <a:spLocks/>
          </p:cNvSpPr>
          <p:nvPr/>
        </p:nvSpPr>
        <p:spPr>
          <a:xfrm>
            <a:off x="2260760" y="1063440"/>
            <a:ext cx="6475854" cy="622470"/>
          </a:xfrm>
          <a:prstGeom prst="rect">
            <a:avLst/>
          </a:prstGeom>
        </p:spPr>
        <p:txBody>
          <a:bodyPr vert="horz" wrap="square" lIns="0" tIns="87939" rIns="0" bIns="0"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132" marR="12800" algn="r">
              <a:lnSpc>
                <a:spcPts val="4032"/>
              </a:lnSpc>
              <a:spcBef>
                <a:spcPts val="692"/>
              </a:spcBef>
            </a:pPr>
            <a:r>
              <a:rPr lang="es-ES" b="1" spc="-167" dirty="0" err="1" smtClean="0">
                <a:solidFill>
                  <a:schemeClr val="bg1"/>
                </a:solidFill>
              </a:rPr>
              <a:t>Melloras</a:t>
            </a:r>
            <a:r>
              <a:rPr lang="es-ES" b="1" spc="-167" dirty="0" smtClean="0">
                <a:solidFill>
                  <a:schemeClr val="bg1"/>
                </a:solidFill>
              </a:rPr>
              <a:t> e </a:t>
            </a:r>
            <a:r>
              <a:rPr lang="es-ES" b="1" spc="-167" dirty="0" err="1" smtClean="0">
                <a:solidFill>
                  <a:schemeClr val="bg1"/>
                </a:solidFill>
              </a:rPr>
              <a:t>vantaxes</a:t>
            </a:r>
            <a:r>
              <a:rPr lang="es-ES" b="1" spc="-167" dirty="0" smtClean="0">
                <a:solidFill>
                  <a:schemeClr val="bg1"/>
                </a:solidFill>
              </a:rPr>
              <a:t> </a:t>
            </a:r>
            <a:endParaRPr lang="es-ES" b="1" dirty="0">
              <a:solidFill>
                <a:schemeClr val="bg1"/>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0848"/>
            <a:ext cx="9000000" cy="3538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08987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55824" y="1685910"/>
            <a:ext cx="7704856" cy="4939814"/>
          </a:xfrm>
          <a:prstGeom prst="rect">
            <a:avLst/>
          </a:prstGeom>
        </p:spPr>
        <p:txBody>
          <a:bodyPr wrap="square">
            <a:spAutoFit/>
          </a:bodyPr>
          <a:lstStyle/>
          <a:p>
            <a:pPr marL="723900" lvl="0" indent="-723900" algn="just">
              <a:spcAft>
                <a:spcPts val="1800"/>
              </a:spcAft>
              <a:buFont typeface="Wingdings" panose="05000000000000000000" pitchFamily="2" charset="2"/>
              <a:buChar char="q"/>
            </a:pPr>
            <a:r>
              <a:rPr lang="es-ES" sz="2400" b="1" dirty="0" smtClean="0">
                <a:solidFill>
                  <a:srgbClr val="558ED5"/>
                </a:solidFill>
              </a:rPr>
              <a:t>10 </a:t>
            </a:r>
            <a:r>
              <a:rPr lang="es-ES" sz="2400" b="1" dirty="0" err="1">
                <a:solidFill>
                  <a:srgbClr val="558ED5"/>
                </a:solidFill>
              </a:rPr>
              <a:t>lonxas</a:t>
            </a:r>
            <a:r>
              <a:rPr lang="es-ES" sz="2400" b="1" dirty="0">
                <a:solidFill>
                  <a:srgbClr val="558ED5"/>
                </a:solidFill>
              </a:rPr>
              <a:t> en </a:t>
            </a:r>
            <a:r>
              <a:rPr lang="es-ES" sz="2400" b="1" dirty="0" err="1" smtClean="0">
                <a:solidFill>
                  <a:srgbClr val="558ED5"/>
                </a:solidFill>
              </a:rPr>
              <a:t>produción</a:t>
            </a:r>
            <a:endParaRPr lang="es-ES" sz="2400" b="1" dirty="0" smtClean="0">
              <a:solidFill>
                <a:srgbClr val="558ED5"/>
              </a:solidFill>
            </a:endParaRPr>
          </a:p>
          <a:p>
            <a:pPr marL="723900" lvl="0" indent="-723900" algn="just">
              <a:spcAft>
                <a:spcPts val="1800"/>
              </a:spcAft>
              <a:buFont typeface="Wingdings" panose="05000000000000000000" pitchFamily="2" charset="2"/>
              <a:buChar char="q"/>
            </a:pPr>
            <a:r>
              <a:rPr lang="es-ES" sz="2400" b="1" dirty="0" smtClean="0">
                <a:solidFill>
                  <a:srgbClr val="558ED5"/>
                </a:solidFill>
              </a:rPr>
              <a:t>2 </a:t>
            </a:r>
            <a:r>
              <a:rPr lang="es-ES" sz="2400" b="1" dirty="0" err="1">
                <a:solidFill>
                  <a:srgbClr val="558ED5"/>
                </a:solidFill>
              </a:rPr>
              <a:t>lonxas</a:t>
            </a:r>
            <a:r>
              <a:rPr lang="es-ES" sz="2400" b="1" dirty="0">
                <a:solidFill>
                  <a:srgbClr val="558ED5"/>
                </a:solidFill>
              </a:rPr>
              <a:t> instaladas, formadas e </a:t>
            </a:r>
            <a:r>
              <a:rPr lang="es-ES" sz="2400" b="1" dirty="0" err="1">
                <a:solidFill>
                  <a:srgbClr val="558ED5"/>
                </a:solidFill>
              </a:rPr>
              <a:t>pendentes</a:t>
            </a:r>
            <a:r>
              <a:rPr lang="es-ES" sz="2400" b="1" dirty="0">
                <a:solidFill>
                  <a:srgbClr val="558ED5"/>
                </a:solidFill>
              </a:rPr>
              <a:t> da posta en marcha </a:t>
            </a:r>
            <a:endParaRPr lang="es-ES" sz="2400" b="1" dirty="0" smtClean="0">
              <a:solidFill>
                <a:srgbClr val="558ED5"/>
              </a:solidFill>
            </a:endParaRPr>
          </a:p>
          <a:p>
            <a:pPr marL="723900" lvl="0" indent="-723900" algn="just">
              <a:spcAft>
                <a:spcPts val="1800"/>
              </a:spcAft>
              <a:buFont typeface="Wingdings" panose="05000000000000000000" pitchFamily="2" charset="2"/>
              <a:buChar char="q"/>
            </a:pPr>
            <a:r>
              <a:rPr lang="es-ES" sz="2400" b="1" dirty="0" smtClean="0">
                <a:solidFill>
                  <a:srgbClr val="558ED5"/>
                </a:solidFill>
              </a:rPr>
              <a:t>11 </a:t>
            </a:r>
            <a:r>
              <a:rPr lang="es-ES" sz="2400" b="1" dirty="0" err="1" smtClean="0">
                <a:solidFill>
                  <a:srgbClr val="558ED5"/>
                </a:solidFill>
              </a:rPr>
              <a:t>lonxas</a:t>
            </a:r>
            <a:r>
              <a:rPr lang="es-ES" sz="2400" b="1" dirty="0" smtClean="0">
                <a:solidFill>
                  <a:srgbClr val="558ED5"/>
                </a:solidFill>
              </a:rPr>
              <a:t>  instaladas e en distintos procesos de formación do </a:t>
            </a:r>
            <a:r>
              <a:rPr lang="es-ES" sz="2400" b="1" dirty="0" err="1" smtClean="0">
                <a:solidFill>
                  <a:srgbClr val="558ED5"/>
                </a:solidFill>
              </a:rPr>
              <a:t>persoal</a:t>
            </a:r>
            <a:r>
              <a:rPr lang="es-ES" sz="2400" b="1" dirty="0" smtClean="0">
                <a:solidFill>
                  <a:srgbClr val="558ED5"/>
                </a:solidFill>
              </a:rPr>
              <a:t> para a posta en marcha</a:t>
            </a:r>
          </a:p>
          <a:p>
            <a:pPr marL="723900" lvl="0" indent="-723900" algn="just">
              <a:spcAft>
                <a:spcPts val="1800"/>
              </a:spcAft>
              <a:buFont typeface="Wingdings" panose="05000000000000000000" pitchFamily="2" charset="2"/>
              <a:buChar char="q"/>
            </a:pPr>
            <a:r>
              <a:rPr lang="es-ES" sz="2400" b="1" dirty="0" smtClean="0">
                <a:solidFill>
                  <a:srgbClr val="558ED5"/>
                </a:solidFill>
              </a:rPr>
              <a:t>1  </a:t>
            </a:r>
            <a:r>
              <a:rPr lang="es-ES" sz="2400" b="1" dirty="0" err="1">
                <a:solidFill>
                  <a:srgbClr val="558ED5"/>
                </a:solidFill>
              </a:rPr>
              <a:t>lonxas</a:t>
            </a:r>
            <a:r>
              <a:rPr lang="es-ES" sz="2400" b="1" dirty="0">
                <a:solidFill>
                  <a:srgbClr val="558ED5"/>
                </a:solidFill>
              </a:rPr>
              <a:t> en proceso de instalación </a:t>
            </a:r>
            <a:endParaRPr lang="es-ES" sz="2400" b="1" dirty="0" smtClean="0">
              <a:solidFill>
                <a:srgbClr val="558ED5"/>
              </a:solidFill>
            </a:endParaRPr>
          </a:p>
          <a:p>
            <a:pPr marL="723900" lvl="0" indent="-723900" algn="just">
              <a:spcAft>
                <a:spcPts val="1800"/>
              </a:spcAft>
              <a:buFont typeface="Wingdings" panose="05000000000000000000" pitchFamily="2" charset="2"/>
              <a:buChar char="q"/>
            </a:pPr>
            <a:r>
              <a:rPr lang="es-ES" sz="2400" b="1" dirty="0" smtClean="0">
                <a:solidFill>
                  <a:srgbClr val="558ED5"/>
                </a:solidFill>
              </a:rPr>
              <a:t>4 </a:t>
            </a:r>
            <a:r>
              <a:rPr lang="es-ES" sz="2400" b="1" dirty="0" err="1">
                <a:solidFill>
                  <a:srgbClr val="558ED5"/>
                </a:solidFill>
              </a:rPr>
              <a:t>lonxas</a:t>
            </a:r>
            <a:r>
              <a:rPr lang="es-ES" sz="2400" b="1" dirty="0">
                <a:solidFill>
                  <a:srgbClr val="558ED5"/>
                </a:solidFill>
              </a:rPr>
              <a:t> </a:t>
            </a:r>
            <a:r>
              <a:rPr lang="es-ES" sz="2400" b="1" dirty="0" smtClean="0">
                <a:solidFill>
                  <a:srgbClr val="558ED5"/>
                </a:solidFill>
              </a:rPr>
              <a:t>a piques de comenzar a instalación de </a:t>
            </a:r>
            <a:r>
              <a:rPr lang="es-ES" sz="2400" b="1" dirty="0" err="1" smtClean="0">
                <a:solidFill>
                  <a:srgbClr val="558ED5"/>
                </a:solidFill>
              </a:rPr>
              <a:t>equipamento</a:t>
            </a:r>
            <a:r>
              <a:rPr lang="es-ES" sz="2400" b="1" dirty="0" smtClean="0">
                <a:solidFill>
                  <a:srgbClr val="558ED5"/>
                </a:solidFill>
              </a:rPr>
              <a:t>, </a:t>
            </a:r>
            <a:r>
              <a:rPr lang="es-ES" sz="2400" b="1" dirty="0" err="1" smtClean="0">
                <a:solidFill>
                  <a:srgbClr val="558ED5"/>
                </a:solidFill>
              </a:rPr>
              <a:t>mellora</a:t>
            </a:r>
            <a:r>
              <a:rPr lang="es-ES" sz="2400" b="1" dirty="0" smtClean="0">
                <a:solidFill>
                  <a:srgbClr val="558ED5"/>
                </a:solidFill>
              </a:rPr>
              <a:t> das </a:t>
            </a:r>
            <a:r>
              <a:rPr lang="es-ES" sz="2400" b="1" dirty="0" err="1" smtClean="0">
                <a:solidFill>
                  <a:srgbClr val="558ED5"/>
                </a:solidFill>
              </a:rPr>
              <a:t>comunicacións</a:t>
            </a:r>
            <a:r>
              <a:rPr lang="es-ES" sz="2400" b="1" dirty="0" smtClean="0">
                <a:solidFill>
                  <a:srgbClr val="558ED5"/>
                </a:solidFill>
              </a:rPr>
              <a:t>, </a:t>
            </a:r>
            <a:r>
              <a:rPr lang="es-ES" sz="2400" b="1" dirty="0" err="1" smtClean="0">
                <a:solidFill>
                  <a:srgbClr val="558ED5"/>
                </a:solidFill>
              </a:rPr>
              <a:t>etc</a:t>
            </a:r>
            <a:endParaRPr lang="es-ES" sz="2400" b="1" dirty="0" smtClean="0">
              <a:solidFill>
                <a:srgbClr val="558ED5"/>
              </a:solidFill>
            </a:endParaRPr>
          </a:p>
          <a:p>
            <a:pPr marL="723900" lvl="0" indent="-723900" algn="just">
              <a:spcAft>
                <a:spcPts val="1800"/>
              </a:spcAft>
              <a:buFont typeface="Wingdings" panose="05000000000000000000" pitchFamily="2" charset="2"/>
              <a:buChar char="q"/>
            </a:pPr>
            <a:r>
              <a:rPr lang="es-ES" sz="2400" b="1" dirty="0" smtClean="0">
                <a:solidFill>
                  <a:srgbClr val="558ED5"/>
                </a:solidFill>
              </a:rPr>
              <a:t>No 2020 </a:t>
            </a:r>
            <a:r>
              <a:rPr lang="es-ES" sz="2400" b="1" dirty="0" err="1" smtClean="0">
                <a:solidFill>
                  <a:srgbClr val="558ED5"/>
                </a:solidFill>
              </a:rPr>
              <a:t>realizaranse</a:t>
            </a:r>
            <a:r>
              <a:rPr lang="es-ES" sz="2400" b="1" dirty="0" smtClean="0">
                <a:solidFill>
                  <a:srgbClr val="558ED5"/>
                </a:solidFill>
              </a:rPr>
              <a:t> os </a:t>
            </a:r>
            <a:r>
              <a:rPr lang="es-ES" sz="2400" b="1" dirty="0" err="1" smtClean="0">
                <a:solidFill>
                  <a:srgbClr val="558ED5"/>
                </a:solidFill>
              </a:rPr>
              <a:t>traballos</a:t>
            </a:r>
            <a:r>
              <a:rPr lang="es-ES" sz="2400" b="1" dirty="0">
                <a:solidFill>
                  <a:srgbClr val="558ED5"/>
                </a:solidFill>
              </a:rPr>
              <a:t> </a:t>
            </a:r>
            <a:r>
              <a:rPr lang="es-ES" sz="2400" b="1" dirty="0" err="1" smtClean="0">
                <a:solidFill>
                  <a:srgbClr val="558ED5"/>
                </a:solidFill>
              </a:rPr>
              <a:t>correspondentes</a:t>
            </a:r>
            <a:r>
              <a:rPr lang="es-ES" sz="2400" b="1" dirty="0" smtClean="0">
                <a:solidFill>
                  <a:srgbClr val="558ED5"/>
                </a:solidFill>
              </a:rPr>
              <a:t> para implementar as </a:t>
            </a:r>
            <a:r>
              <a:rPr lang="es-ES" sz="2400" b="1" dirty="0" err="1" smtClean="0">
                <a:solidFill>
                  <a:srgbClr val="558ED5"/>
                </a:solidFill>
              </a:rPr>
              <a:t>solucións</a:t>
            </a:r>
            <a:r>
              <a:rPr lang="es-ES" sz="2400" b="1" dirty="0" smtClean="0">
                <a:solidFill>
                  <a:srgbClr val="558ED5"/>
                </a:solidFill>
              </a:rPr>
              <a:t> na 7 </a:t>
            </a:r>
            <a:r>
              <a:rPr lang="es-ES" sz="2400" b="1" dirty="0" err="1" smtClean="0">
                <a:solidFill>
                  <a:srgbClr val="558ED5"/>
                </a:solidFill>
              </a:rPr>
              <a:t>lonxas</a:t>
            </a:r>
            <a:r>
              <a:rPr lang="es-ES" sz="2400" b="1" dirty="0" smtClean="0">
                <a:solidFill>
                  <a:srgbClr val="558ED5"/>
                </a:solidFill>
              </a:rPr>
              <a:t> restantes</a:t>
            </a:r>
            <a:endParaRPr lang="es-ES" sz="2400" b="1" dirty="0">
              <a:solidFill>
                <a:srgbClr val="558ED5"/>
              </a:solidFill>
            </a:endParaRPr>
          </a:p>
        </p:txBody>
      </p:sp>
      <p:sp>
        <p:nvSpPr>
          <p:cNvPr id="3" name="object 4"/>
          <p:cNvSpPr txBox="1">
            <a:spLocks/>
          </p:cNvSpPr>
          <p:nvPr/>
        </p:nvSpPr>
        <p:spPr>
          <a:xfrm>
            <a:off x="2260760" y="1063440"/>
            <a:ext cx="6475854" cy="622470"/>
          </a:xfrm>
          <a:prstGeom prst="rect">
            <a:avLst/>
          </a:prstGeom>
        </p:spPr>
        <p:txBody>
          <a:bodyPr vert="horz" wrap="square" lIns="0" tIns="87939" rIns="0" bIns="0"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132" marR="12800" algn="r">
              <a:lnSpc>
                <a:spcPts val="4032"/>
              </a:lnSpc>
              <a:spcBef>
                <a:spcPts val="692"/>
              </a:spcBef>
            </a:pPr>
            <a:r>
              <a:rPr lang="es-ES" b="1" spc="-167" dirty="0" smtClean="0">
                <a:solidFill>
                  <a:schemeClr val="bg1"/>
                </a:solidFill>
              </a:rPr>
              <a:t>Implantación do sistema</a:t>
            </a:r>
            <a:endParaRPr lang="es-ES" b="1" dirty="0">
              <a:solidFill>
                <a:schemeClr val="bg1"/>
              </a:solidFill>
            </a:endParaRPr>
          </a:p>
        </p:txBody>
      </p:sp>
      <p:pic>
        <p:nvPicPr>
          <p:cNvPr id="4" name="3 Imagen"/>
          <p:cNvPicPr/>
          <p:nvPr/>
        </p:nvPicPr>
        <p:blipFill>
          <a:blip r:embed="rId2">
            <a:extLst>
              <a:ext uri="{28A0092B-C50C-407E-A947-70E740481C1C}">
                <a14:useLocalDpi xmlns:a14="http://schemas.microsoft.com/office/drawing/2010/main" val="0"/>
              </a:ext>
            </a:extLst>
          </a:blip>
          <a:stretch>
            <a:fillRect/>
          </a:stretch>
        </p:blipFill>
        <p:spPr>
          <a:xfrm>
            <a:off x="123965" y="303358"/>
            <a:ext cx="4072447" cy="760081"/>
          </a:xfrm>
          <a:prstGeom prst="rect">
            <a:avLst/>
          </a:prstGeom>
        </p:spPr>
      </p:pic>
    </p:spTree>
    <p:extLst>
      <p:ext uri="{BB962C8B-B14F-4D97-AF65-F5344CB8AC3E}">
        <p14:creationId xmlns:p14="http://schemas.microsoft.com/office/powerpoint/2010/main" val="38458853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129" y="332656"/>
            <a:ext cx="237324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s-ES"/>
            </a:defPPr>
            <a:lvl1pPr algn="r">
              <a:defRPr b="1">
                <a:solidFill>
                  <a:schemeClr val="tx2">
                    <a:lumMod val="60000"/>
                    <a:lumOff val="40000"/>
                  </a:schemeClr>
                </a:solidFill>
                <a:latin typeface="Tahoma" pitchFamily="34" charset="0"/>
              </a:defRPr>
            </a:lvl1pPr>
          </a:lstStyle>
          <a:p>
            <a:r>
              <a:rPr lang="es-ES" dirty="0"/>
              <a:t>... </a:t>
            </a:r>
            <a:r>
              <a:rPr lang="gl-ES" dirty="0" smtClean="0"/>
              <a:t>Novos </a:t>
            </a:r>
            <a:r>
              <a:rPr lang="gl-ES" dirty="0" err="1" smtClean="0"/>
              <a:t>proyectos</a:t>
            </a:r>
            <a:r>
              <a:rPr lang="gl-ES" dirty="0" smtClean="0"/>
              <a:t> ....</a:t>
            </a:r>
            <a:endParaRPr lang="es-ES" dirty="0"/>
          </a:p>
        </p:txBody>
      </p:sp>
      <p:sp>
        <p:nvSpPr>
          <p:cNvPr id="4" name="12 Forma libre"/>
          <p:cNvSpPr/>
          <p:nvPr/>
        </p:nvSpPr>
        <p:spPr>
          <a:xfrm>
            <a:off x="2339753" y="536975"/>
            <a:ext cx="6804248" cy="612648"/>
          </a:xfrm>
          <a:custGeom>
            <a:avLst/>
            <a:gdLst>
              <a:gd name="connsiteX0" fmla="*/ 0 w 5998464"/>
              <a:gd name="connsiteY0" fmla="*/ 0 h 612648"/>
              <a:gd name="connsiteX1" fmla="*/ 822960 w 5998464"/>
              <a:gd name="connsiteY1" fmla="*/ 603504 h 612648"/>
              <a:gd name="connsiteX2" fmla="*/ 5998464 w 5998464"/>
              <a:gd name="connsiteY2" fmla="*/ 612648 h 612648"/>
            </a:gdLst>
            <a:ahLst/>
            <a:cxnLst>
              <a:cxn ang="0">
                <a:pos x="connsiteX0" y="connsiteY0"/>
              </a:cxn>
              <a:cxn ang="0">
                <a:pos x="connsiteX1" y="connsiteY1"/>
              </a:cxn>
              <a:cxn ang="0">
                <a:pos x="connsiteX2" y="connsiteY2"/>
              </a:cxn>
            </a:cxnLst>
            <a:rect l="l" t="t" r="r" b="b"/>
            <a:pathLst>
              <a:path w="5998464" h="612648">
                <a:moveTo>
                  <a:pt x="0" y="0"/>
                </a:moveTo>
                <a:lnTo>
                  <a:pt x="822960" y="603504"/>
                </a:lnTo>
                <a:lnTo>
                  <a:pt x="5998464" y="612648"/>
                </a:lnTo>
              </a:path>
            </a:pathLst>
          </a:custGeom>
          <a:noFill/>
          <a:ln w="6350">
            <a:solidFill>
              <a:schemeClr val="tx2">
                <a:lumMod val="60000"/>
                <a:lumOff val="40000"/>
              </a:schemeClr>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2000" y="1484784"/>
            <a:ext cx="5400000" cy="1939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539552" y="3645024"/>
            <a:ext cx="8064896" cy="2308324"/>
          </a:xfrm>
          <a:prstGeom prst="rect">
            <a:avLst/>
          </a:prstGeom>
        </p:spPr>
        <p:txBody>
          <a:bodyPr wrap="square">
            <a:spAutoFit/>
          </a:bodyPr>
          <a:lstStyle/>
          <a:p>
            <a:pPr marL="285750" indent="-285750" algn="just">
              <a:buFont typeface="Arial" panose="020B0604020202020204" pitchFamily="34" charset="0"/>
              <a:buChar char="•"/>
            </a:pPr>
            <a:r>
              <a:rPr lang="gl-ES" dirty="0" smtClean="0">
                <a:solidFill>
                  <a:srgbClr val="558ED5"/>
                </a:solidFill>
              </a:rPr>
              <a:t>Permitirá desenvolver e por en marcha un Sistema de apoio na tramitación da xestión dos procedementos relacionados cos establecementos de acuicultura: concesións, autorizacións, outorgamentos, prórrogas, traslados e habilitacións. </a:t>
            </a:r>
          </a:p>
          <a:p>
            <a:pPr marL="285750" indent="-285750" algn="just">
              <a:buFont typeface="Arial" panose="020B0604020202020204" pitchFamily="34" charset="0"/>
              <a:buChar char="•"/>
            </a:pPr>
            <a:endParaRPr lang="gl-ES" dirty="0" smtClean="0">
              <a:solidFill>
                <a:srgbClr val="558ED5"/>
              </a:solidFill>
            </a:endParaRPr>
          </a:p>
          <a:p>
            <a:pPr marL="285750" indent="-285750" algn="just">
              <a:buFont typeface="Arial" panose="020B0604020202020204" pitchFamily="34" charset="0"/>
              <a:buChar char="•"/>
            </a:pPr>
            <a:r>
              <a:rPr lang="gl-ES" dirty="0" smtClean="0">
                <a:solidFill>
                  <a:srgbClr val="558ED5"/>
                </a:solidFill>
              </a:rPr>
              <a:t>Como parte do proxecto crearase tamén un novo Rexistro de Acuicultura, no que se trasladará a información do rexistro existente e no que se permitirá a xestión das altas, modificacións e extincións de rexistros, así como as procuras, listados e consultas que se definan. </a:t>
            </a:r>
            <a:endParaRPr lang="gl-ES" dirty="0">
              <a:solidFill>
                <a:srgbClr val="558ED5"/>
              </a:solidFill>
            </a:endParaRPr>
          </a:p>
        </p:txBody>
      </p:sp>
    </p:spTree>
    <p:extLst>
      <p:ext uri="{BB962C8B-B14F-4D97-AF65-F5344CB8AC3E}">
        <p14:creationId xmlns:p14="http://schemas.microsoft.com/office/powerpoint/2010/main" val="39472825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129" y="332656"/>
            <a:ext cx="237324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s-ES"/>
            </a:defPPr>
            <a:lvl1pPr algn="r">
              <a:defRPr b="1">
                <a:solidFill>
                  <a:schemeClr val="tx2">
                    <a:lumMod val="60000"/>
                    <a:lumOff val="40000"/>
                  </a:schemeClr>
                </a:solidFill>
                <a:latin typeface="Tahoma" pitchFamily="34" charset="0"/>
              </a:defRPr>
            </a:lvl1pPr>
          </a:lstStyle>
          <a:p>
            <a:r>
              <a:rPr lang="es-ES" dirty="0"/>
              <a:t>... </a:t>
            </a:r>
            <a:r>
              <a:rPr lang="gl-ES" dirty="0" smtClean="0"/>
              <a:t>Novos </a:t>
            </a:r>
            <a:r>
              <a:rPr lang="gl-ES" dirty="0" err="1" smtClean="0"/>
              <a:t>proyectos</a:t>
            </a:r>
            <a:r>
              <a:rPr lang="gl-ES" dirty="0" smtClean="0"/>
              <a:t> ....</a:t>
            </a:r>
            <a:endParaRPr lang="es-ES" dirty="0"/>
          </a:p>
        </p:txBody>
      </p:sp>
      <p:sp>
        <p:nvSpPr>
          <p:cNvPr id="4" name="12 Forma libre"/>
          <p:cNvSpPr/>
          <p:nvPr/>
        </p:nvSpPr>
        <p:spPr>
          <a:xfrm>
            <a:off x="2339753" y="536975"/>
            <a:ext cx="6804248" cy="612648"/>
          </a:xfrm>
          <a:custGeom>
            <a:avLst/>
            <a:gdLst>
              <a:gd name="connsiteX0" fmla="*/ 0 w 5998464"/>
              <a:gd name="connsiteY0" fmla="*/ 0 h 612648"/>
              <a:gd name="connsiteX1" fmla="*/ 822960 w 5998464"/>
              <a:gd name="connsiteY1" fmla="*/ 603504 h 612648"/>
              <a:gd name="connsiteX2" fmla="*/ 5998464 w 5998464"/>
              <a:gd name="connsiteY2" fmla="*/ 612648 h 612648"/>
            </a:gdLst>
            <a:ahLst/>
            <a:cxnLst>
              <a:cxn ang="0">
                <a:pos x="connsiteX0" y="connsiteY0"/>
              </a:cxn>
              <a:cxn ang="0">
                <a:pos x="connsiteX1" y="connsiteY1"/>
              </a:cxn>
              <a:cxn ang="0">
                <a:pos x="connsiteX2" y="connsiteY2"/>
              </a:cxn>
            </a:cxnLst>
            <a:rect l="l" t="t" r="r" b="b"/>
            <a:pathLst>
              <a:path w="5998464" h="612648">
                <a:moveTo>
                  <a:pt x="0" y="0"/>
                </a:moveTo>
                <a:lnTo>
                  <a:pt x="822960" y="603504"/>
                </a:lnTo>
                <a:lnTo>
                  <a:pt x="5998464" y="612648"/>
                </a:lnTo>
              </a:path>
            </a:pathLst>
          </a:custGeom>
          <a:noFill/>
          <a:ln w="6350">
            <a:solidFill>
              <a:schemeClr val="tx2">
                <a:lumMod val="60000"/>
                <a:lumOff val="40000"/>
              </a:schemeClr>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pic>
        <p:nvPicPr>
          <p:cNvPr id="92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444995"/>
            <a:ext cx="5400000" cy="165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Rectángulo"/>
          <p:cNvSpPr/>
          <p:nvPr/>
        </p:nvSpPr>
        <p:spPr>
          <a:xfrm>
            <a:off x="234504" y="3164433"/>
            <a:ext cx="8712968" cy="3693319"/>
          </a:xfrm>
          <a:prstGeom prst="rect">
            <a:avLst/>
          </a:prstGeom>
        </p:spPr>
        <p:txBody>
          <a:bodyPr wrap="square">
            <a:spAutoFit/>
          </a:bodyPr>
          <a:lstStyle/>
          <a:p>
            <a:pPr algn="just"/>
            <a:r>
              <a:rPr lang="gl-ES" dirty="0" smtClean="0">
                <a:solidFill>
                  <a:srgbClr val="558ED5"/>
                </a:solidFill>
              </a:rPr>
              <a:t>A Mediante a creación do Sistema Integrado de Pesca Marítima de Recreo preténdese recoller nun único punto todas as xestións e informacións relativas á pesca marítima de recreo nas augas interiores da Comunidade Autónoma de Galicia. </a:t>
            </a:r>
          </a:p>
          <a:p>
            <a:pPr algn="just"/>
            <a:r>
              <a:rPr lang="gl-ES" dirty="0" smtClean="0">
                <a:solidFill>
                  <a:srgbClr val="558ED5"/>
                </a:solidFill>
              </a:rPr>
              <a:t>En concreto este sistema facilitará:</a:t>
            </a:r>
          </a:p>
          <a:p>
            <a:pPr algn="just"/>
            <a:endParaRPr lang="gl-ES" dirty="0" smtClean="0">
              <a:solidFill>
                <a:srgbClr val="558ED5"/>
              </a:solidFill>
            </a:endParaRPr>
          </a:p>
          <a:p>
            <a:pPr algn="just"/>
            <a:r>
              <a:rPr lang="gl-ES" dirty="0" smtClean="0">
                <a:solidFill>
                  <a:srgbClr val="558ED5"/>
                </a:solidFill>
              </a:rPr>
              <a:t>➔ A xestión de todas as licenzas e autorizacións que a cidadanía debe solicitar á Xunta de Galicia para poder realizar esta actividade</a:t>
            </a:r>
          </a:p>
          <a:p>
            <a:pPr algn="just"/>
            <a:endParaRPr lang="gl-ES" dirty="0" smtClean="0">
              <a:solidFill>
                <a:srgbClr val="558ED5"/>
              </a:solidFill>
            </a:endParaRPr>
          </a:p>
          <a:p>
            <a:pPr algn="just"/>
            <a:r>
              <a:rPr lang="gl-ES" dirty="0" smtClean="0">
                <a:solidFill>
                  <a:srgbClr val="558ED5"/>
                </a:solidFill>
              </a:rPr>
              <a:t>➔ A información que se lles debe dar aos cidadáns para o correcto desenvolvemento da súa afección</a:t>
            </a:r>
          </a:p>
          <a:p>
            <a:pPr algn="just"/>
            <a:endParaRPr lang="gl-ES" dirty="0" smtClean="0">
              <a:solidFill>
                <a:srgbClr val="558ED5"/>
              </a:solidFill>
            </a:endParaRPr>
          </a:p>
          <a:p>
            <a:pPr algn="just"/>
            <a:r>
              <a:rPr lang="gl-ES" dirty="0" smtClean="0">
                <a:solidFill>
                  <a:srgbClr val="558ED5"/>
                </a:solidFill>
              </a:rPr>
              <a:t>➔ A información que os cidadáns deberán aportar obrigatoriamente ou que queiran dar voluntariamente sobre o desenvolvemento da súas actividades</a:t>
            </a:r>
            <a:endParaRPr lang="gl-ES" dirty="0">
              <a:solidFill>
                <a:srgbClr val="558ED5"/>
              </a:solidFill>
            </a:endParaRPr>
          </a:p>
        </p:txBody>
      </p:sp>
    </p:spTree>
    <p:extLst>
      <p:ext uri="{BB962C8B-B14F-4D97-AF65-F5344CB8AC3E}">
        <p14:creationId xmlns:p14="http://schemas.microsoft.com/office/powerpoint/2010/main" val="36977782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2238713" y="1450124"/>
            <a:ext cx="6745630" cy="3269211"/>
            <a:chOff x="3066664" y="796221"/>
            <a:chExt cx="5852160" cy="3269211"/>
          </a:xfrm>
        </p:grpSpPr>
        <p:sp>
          <p:nvSpPr>
            <p:cNvPr id="12298" name="Text Box 6"/>
            <p:cNvSpPr txBox="1">
              <a:spLocks noChangeArrowheads="1"/>
            </p:cNvSpPr>
            <p:nvPr/>
          </p:nvSpPr>
          <p:spPr bwMode="auto">
            <a:xfrm>
              <a:off x="4139952" y="833778"/>
              <a:ext cx="4778872"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s-ES"/>
              </a:defPPr>
              <a:lvl1pPr algn="just">
                <a:buFontTx/>
                <a:buChar char="•"/>
                <a:defRPr sz="1400">
                  <a:solidFill>
                    <a:schemeClr val="tx2">
                      <a:lumMod val="60000"/>
                      <a:lumOff val="40000"/>
                    </a:schemeClr>
                  </a:solidFill>
                  <a:latin typeface="Tahoma" pitchFamily="34" charset="0"/>
                </a:defRPr>
              </a:lvl1pPr>
              <a:lvl2pPr marL="742950" indent="-285750" eaLnBrk="0" hangingPunct="0">
                <a:defRPr sz="1200">
                  <a:solidFill>
                    <a:schemeClr val="bg1"/>
                  </a:solidFill>
                  <a:latin typeface="Times New Roman" pitchFamily="18" charset="0"/>
                </a:defRPr>
              </a:lvl2pPr>
              <a:lvl3pPr marL="1143000" indent="-228600" eaLnBrk="0" hangingPunct="0">
                <a:defRPr sz="1200">
                  <a:solidFill>
                    <a:schemeClr val="bg1"/>
                  </a:solidFill>
                  <a:latin typeface="Times New Roman" pitchFamily="18" charset="0"/>
                </a:defRPr>
              </a:lvl3pPr>
              <a:lvl4pPr marL="1600200" indent="-228600" eaLnBrk="0" hangingPunct="0">
                <a:defRPr sz="1200">
                  <a:solidFill>
                    <a:schemeClr val="bg1"/>
                  </a:solidFill>
                  <a:latin typeface="Times New Roman" pitchFamily="18" charset="0"/>
                </a:defRPr>
              </a:lvl4pPr>
              <a:lvl5pPr marL="2057400" indent="-228600" eaLnBrk="0" hangingPunct="0">
                <a:defRPr sz="1200">
                  <a:solidFill>
                    <a:schemeClr val="bg1"/>
                  </a:solidFill>
                  <a:latin typeface="Times New Roman" pitchFamily="18" charset="0"/>
                </a:defRPr>
              </a:lvl5pPr>
              <a:lvl6pPr marL="2514600" indent="-228600" eaLnBrk="0" fontAlgn="base" hangingPunct="0">
                <a:spcBef>
                  <a:spcPct val="0"/>
                </a:spcBef>
                <a:spcAft>
                  <a:spcPct val="0"/>
                </a:spcAft>
                <a:defRPr sz="1200">
                  <a:solidFill>
                    <a:schemeClr val="bg1"/>
                  </a:solidFill>
                  <a:latin typeface="Times New Roman" pitchFamily="18" charset="0"/>
                </a:defRPr>
              </a:lvl6pPr>
              <a:lvl7pPr marL="2971800" indent="-228600" eaLnBrk="0" fontAlgn="base" hangingPunct="0">
                <a:spcBef>
                  <a:spcPct val="0"/>
                </a:spcBef>
                <a:spcAft>
                  <a:spcPct val="0"/>
                </a:spcAft>
                <a:defRPr sz="1200">
                  <a:solidFill>
                    <a:schemeClr val="bg1"/>
                  </a:solidFill>
                  <a:latin typeface="Times New Roman" pitchFamily="18" charset="0"/>
                </a:defRPr>
              </a:lvl7pPr>
              <a:lvl8pPr marL="3429000" indent="-228600" eaLnBrk="0" fontAlgn="base" hangingPunct="0">
                <a:spcBef>
                  <a:spcPct val="0"/>
                </a:spcBef>
                <a:spcAft>
                  <a:spcPct val="0"/>
                </a:spcAft>
                <a:defRPr sz="1200">
                  <a:solidFill>
                    <a:schemeClr val="bg1"/>
                  </a:solidFill>
                  <a:latin typeface="Times New Roman" pitchFamily="18" charset="0"/>
                </a:defRPr>
              </a:lvl8pPr>
              <a:lvl9pPr marL="3886200" indent="-228600" eaLnBrk="0" fontAlgn="base" hangingPunct="0">
                <a:spcBef>
                  <a:spcPct val="0"/>
                </a:spcBef>
                <a:spcAft>
                  <a:spcPct val="0"/>
                </a:spcAft>
                <a:defRPr sz="1200">
                  <a:solidFill>
                    <a:schemeClr val="bg1"/>
                  </a:solidFill>
                  <a:latin typeface="Times New Roman" pitchFamily="18" charset="0"/>
                </a:defRPr>
              </a:lvl9pPr>
            </a:lstStyle>
            <a:p>
              <a:pPr>
                <a:buNone/>
              </a:pPr>
              <a:r>
                <a:rPr lang="es-ES" sz="1600" dirty="0" smtClean="0"/>
                <a:t>La nuevas tecnologías de la información y de la comunicación permiten conocer la historia  de un determinado producto pesquero desde su captura o recogida  hasta que  llega al consumidor:</a:t>
              </a:r>
            </a:p>
            <a:p>
              <a:endParaRPr lang="es-ES" dirty="0" smtClean="0"/>
            </a:p>
            <a:p>
              <a:r>
                <a:rPr lang="es-ES" dirty="0" smtClean="0"/>
                <a:t> Para dar respuesta a la necesidad de asegurar os requisitos de PROTECCIÓN DE LA SALUD.</a:t>
              </a:r>
            </a:p>
            <a:p>
              <a:endParaRPr lang="es-ES" dirty="0" smtClean="0"/>
            </a:p>
            <a:p>
              <a:r>
                <a:rPr lang="es-ES" dirty="0" smtClean="0"/>
                <a:t> Para facilitar la adopción de decisiones  más equilibradas y justas en la GESTIÓN DE LOS RECURSOS</a:t>
              </a:r>
            </a:p>
            <a:p>
              <a:endParaRPr lang="es-ES" dirty="0" smtClean="0"/>
            </a:p>
            <a:p>
              <a:r>
                <a:rPr lang="es-ES" dirty="0" smtClean="0"/>
                <a:t> Facilitar la información  que debe darse lo largo de la cadena de comercialización: INFORMACIÓN Al CONSUMIDOR Y A Los DIFERENTES AGENTES DE LA COMERCIALIZACIÓN PESQUERA</a:t>
              </a:r>
              <a:endParaRPr lang="es-ES" dirty="0"/>
            </a:p>
          </p:txBody>
        </p:sp>
        <p:sp>
          <p:nvSpPr>
            <p:cNvPr id="4" name="3 Forma libre"/>
            <p:cNvSpPr/>
            <p:nvPr/>
          </p:nvSpPr>
          <p:spPr>
            <a:xfrm>
              <a:off x="3066664" y="796221"/>
              <a:ext cx="5852160" cy="1115568"/>
            </a:xfrm>
            <a:custGeom>
              <a:avLst/>
              <a:gdLst>
                <a:gd name="connsiteX0" fmla="*/ 0 w 5852160"/>
                <a:gd name="connsiteY0" fmla="*/ 1115568 h 1115568"/>
                <a:gd name="connsiteX1" fmla="*/ 1060704 w 5852160"/>
                <a:gd name="connsiteY1" fmla="*/ 0 h 1115568"/>
                <a:gd name="connsiteX2" fmla="*/ 5852160 w 5852160"/>
                <a:gd name="connsiteY2" fmla="*/ 9144 h 1115568"/>
                <a:gd name="connsiteX3" fmla="*/ 5769864 w 5852160"/>
                <a:gd name="connsiteY3" fmla="*/ 9144 h 1115568"/>
              </a:gdLst>
              <a:ahLst/>
              <a:cxnLst>
                <a:cxn ang="0">
                  <a:pos x="connsiteX0" y="connsiteY0"/>
                </a:cxn>
                <a:cxn ang="0">
                  <a:pos x="connsiteX1" y="connsiteY1"/>
                </a:cxn>
                <a:cxn ang="0">
                  <a:pos x="connsiteX2" y="connsiteY2"/>
                </a:cxn>
                <a:cxn ang="0">
                  <a:pos x="connsiteX3" y="connsiteY3"/>
                </a:cxn>
              </a:cxnLst>
              <a:rect l="l" t="t" r="r" b="b"/>
              <a:pathLst>
                <a:path w="5852160" h="1115568">
                  <a:moveTo>
                    <a:pt x="0" y="1115568"/>
                  </a:moveTo>
                  <a:lnTo>
                    <a:pt x="1060704" y="0"/>
                  </a:lnTo>
                  <a:lnTo>
                    <a:pt x="5852160" y="9144"/>
                  </a:lnTo>
                  <a:lnTo>
                    <a:pt x="5769864" y="9144"/>
                  </a:lnTo>
                </a:path>
              </a:pathLst>
            </a:custGeom>
            <a:noFill/>
            <a:ln w="6350">
              <a:solidFill>
                <a:schemeClr val="tx2">
                  <a:lumMod val="60000"/>
                  <a:lumOff val="40000"/>
                </a:schemeClr>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6" name="Rectangle 5"/>
          <p:cNvSpPr>
            <a:spLocks noChangeArrowheads="1"/>
          </p:cNvSpPr>
          <p:nvPr/>
        </p:nvSpPr>
        <p:spPr bwMode="auto">
          <a:xfrm>
            <a:off x="348358" y="2346066"/>
            <a:ext cx="18903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gl-ES" b="1" dirty="0" smtClean="0">
                <a:solidFill>
                  <a:schemeClr val="tx2">
                    <a:lumMod val="60000"/>
                    <a:lumOff val="40000"/>
                  </a:schemeClr>
                </a:solidFill>
                <a:latin typeface="Tahoma" pitchFamily="34" charset="0"/>
              </a:rPr>
              <a:t>Conclusiones</a:t>
            </a:r>
            <a:endParaRPr lang="gl-ES" b="1" dirty="0">
              <a:solidFill>
                <a:schemeClr val="tx2">
                  <a:lumMod val="60000"/>
                  <a:lumOff val="40000"/>
                </a:schemeClr>
              </a:solidFill>
              <a:latin typeface="Tahoma" pitchFamily="34"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358" y="3501008"/>
            <a:ext cx="2839880" cy="2641171"/>
          </a:xfrm>
          <a:prstGeom prst="rect">
            <a:avLst/>
          </a:prstGeom>
          <a:effectLst>
            <a:outerShdw blurRad="215900" dist="63500" dir="3600000" sx="102000" sy="102000" algn="tr" rotWithShape="0">
              <a:prstClr val="black">
                <a:alpha val="49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85389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286000" y="1799323"/>
            <a:ext cx="4572000" cy="3259354"/>
          </a:xfrm>
          <a:prstGeom prst="rect">
            <a:avLst/>
          </a:prstGeom>
        </p:spPr>
        <p:txBody>
          <a:bodyPr>
            <a:spAutoFit/>
          </a:bodyPr>
          <a:lstStyle/>
          <a:p>
            <a:pPr lvl="0" indent="-312944" defTabSz="1043148">
              <a:lnSpc>
                <a:spcPct val="150000"/>
              </a:lnSpc>
              <a:spcBef>
                <a:spcPct val="20000"/>
              </a:spcBef>
              <a:buFont typeface="Wingdings" pitchFamily="2" charset="2"/>
              <a:buChar char="v"/>
            </a:pPr>
            <a:r>
              <a:rPr lang="es-ES" sz="2100" b="1" dirty="0">
                <a:solidFill>
                  <a:srgbClr val="0070C0"/>
                </a:solidFill>
                <a:latin typeface="Garamond"/>
              </a:rPr>
              <a:t>PRINCIPALES LIÑAS DE ACTUACIÓN </a:t>
            </a:r>
            <a:endParaRPr lang="es-ES" sz="2100" dirty="0">
              <a:solidFill>
                <a:srgbClr val="0070C0"/>
              </a:solidFill>
              <a:latin typeface="Garamond"/>
            </a:endParaRPr>
          </a:p>
          <a:p>
            <a:pPr lvl="0" indent="-312944" defTabSz="1043148">
              <a:lnSpc>
                <a:spcPct val="150000"/>
              </a:lnSpc>
              <a:spcBef>
                <a:spcPct val="20000"/>
              </a:spcBef>
              <a:buFont typeface="Wingdings" pitchFamily="2" charset="2"/>
              <a:buChar char="v"/>
            </a:pPr>
            <a:r>
              <a:rPr lang="es-ES" sz="2100" b="1" dirty="0">
                <a:solidFill>
                  <a:srgbClr val="0070C0"/>
                </a:solidFill>
                <a:latin typeface="Garamond"/>
              </a:rPr>
              <a:t>1. Alimentación Infantil </a:t>
            </a:r>
            <a:endParaRPr lang="es-ES" sz="2100" dirty="0">
              <a:solidFill>
                <a:srgbClr val="0070C0"/>
              </a:solidFill>
              <a:latin typeface="Garamond"/>
            </a:endParaRPr>
          </a:p>
          <a:p>
            <a:pPr lvl="0" indent="-312944" defTabSz="1043148">
              <a:lnSpc>
                <a:spcPct val="150000"/>
              </a:lnSpc>
              <a:spcBef>
                <a:spcPct val="20000"/>
              </a:spcBef>
              <a:buFont typeface="Wingdings" pitchFamily="2" charset="2"/>
              <a:buChar char="v"/>
            </a:pPr>
            <a:r>
              <a:rPr lang="es-ES" sz="2100" b="1" dirty="0">
                <a:solidFill>
                  <a:srgbClr val="0070C0"/>
                </a:solidFill>
                <a:latin typeface="Garamond"/>
              </a:rPr>
              <a:t>2. </a:t>
            </a:r>
            <a:r>
              <a:rPr lang="es-ES" sz="2100" b="1" dirty="0" err="1">
                <a:solidFill>
                  <a:srgbClr val="0070C0"/>
                </a:solidFill>
                <a:latin typeface="Garamond"/>
              </a:rPr>
              <a:t>Feiras</a:t>
            </a:r>
            <a:r>
              <a:rPr lang="es-ES" sz="2100" b="1" dirty="0">
                <a:solidFill>
                  <a:srgbClr val="0070C0"/>
                </a:solidFill>
                <a:latin typeface="Garamond"/>
              </a:rPr>
              <a:t> </a:t>
            </a:r>
            <a:endParaRPr lang="es-ES" sz="2100" dirty="0">
              <a:solidFill>
                <a:srgbClr val="0070C0"/>
              </a:solidFill>
              <a:latin typeface="Garamond"/>
            </a:endParaRPr>
          </a:p>
          <a:p>
            <a:pPr lvl="0" indent="-312944" defTabSz="1043148">
              <a:lnSpc>
                <a:spcPct val="150000"/>
              </a:lnSpc>
              <a:spcBef>
                <a:spcPct val="20000"/>
              </a:spcBef>
              <a:buFont typeface="Wingdings" pitchFamily="2" charset="2"/>
              <a:buChar char="v"/>
            </a:pPr>
            <a:r>
              <a:rPr lang="es-ES" sz="2100" b="1" dirty="0">
                <a:solidFill>
                  <a:srgbClr val="0070C0"/>
                </a:solidFill>
                <a:latin typeface="Garamond"/>
              </a:rPr>
              <a:t>3. Campañas de promoción </a:t>
            </a:r>
            <a:endParaRPr lang="es-ES" sz="2100" dirty="0">
              <a:solidFill>
                <a:srgbClr val="0070C0"/>
              </a:solidFill>
              <a:latin typeface="Garamond"/>
            </a:endParaRPr>
          </a:p>
          <a:p>
            <a:pPr lvl="0" indent="-312944" defTabSz="1043148">
              <a:lnSpc>
                <a:spcPct val="150000"/>
              </a:lnSpc>
              <a:spcBef>
                <a:spcPct val="20000"/>
              </a:spcBef>
              <a:buFont typeface="Wingdings" pitchFamily="2" charset="2"/>
              <a:buChar char="v"/>
            </a:pPr>
            <a:r>
              <a:rPr lang="es-ES" sz="2100" b="1" dirty="0">
                <a:solidFill>
                  <a:srgbClr val="0070C0"/>
                </a:solidFill>
                <a:latin typeface="Garamond"/>
              </a:rPr>
              <a:t>4. Medios de Comunicación </a:t>
            </a:r>
            <a:endParaRPr lang="es-ES" sz="2100" dirty="0">
              <a:solidFill>
                <a:srgbClr val="0070C0"/>
              </a:solidFill>
              <a:latin typeface="Garamond"/>
            </a:endParaRPr>
          </a:p>
        </p:txBody>
      </p:sp>
      <p:sp>
        <p:nvSpPr>
          <p:cNvPr id="3" name="2 Título"/>
          <p:cNvSpPr>
            <a:spLocks noGrp="1"/>
          </p:cNvSpPr>
          <p:nvPr>
            <p:ph type="title"/>
          </p:nvPr>
        </p:nvSpPr>
        <p:spPr>
          <a:xfrm>
            <a:off x="937622" y="620688"/>
            <a:ext cx="7268754" cy="936104"/>
          </a:xfrm>
        </p:spPr>
        <p:txBody>
          <a:bodyPr/>
          <a:lstStyle/>
          <a:p>
            <a:r>
              <a:rPr lang="es-ES" sz="3700" b="0" cap="all" spc="342" dirty="0">
                <a:solidFill>
                  <a:srgbClr val="002060"/>
                </a:solidFill>
                <a:latin typeface="Garamond"/>
                <a:cs typeface="+mj-cs"/>
              </a:rPr>
              <a:t>A </a:t>
            </a:r>
            <a:r>
              <a:rPr lang="es-ES" sz="3700" b="0" cap="all" spc="342" dirty="0" smtClean="0">
                <a:solidFill>
                  <a:srgbClr val="002060"/>
                </a:solidFill>
                <a:latin typeface="Garamond"/>
                <a:cs typeface="+mj-cs"/>
              </a:rPr>
              <a:t>promoción </a:t>
            </a:r>
            <a:r>
              <a:rPr lang="es-ES" sz="3700" b="0" cap="all" spc="342" dirty="0">
                <a:solidFill>
                  <a:srgbClr val="002060"/>
                </a:solidFill>
                <a:latin typeface="Garamond"/>
                <a:cs typeface="+mj-cs"/>
              </a:rPr>
              <a:t>dos </a:t>
            </a:r>
            <a:r>
              <a:rPr lang="es-ES" sz="3700" b="0" cap="all" spc="342" dirty="0" err="1">
                <a:solidFill>
                  <a:srgbClr val="002060"/>
                </a:solidFill>
                <a:latin typeface="Garamond"/>
                <a:cs typeface="+mj-cs"/>
              </a:rPr>
              <a:t>produtos</a:t>
            </a:r>
            <a:r>
              <a:rPr lang="es-ES" sz="3700" b="0" cap="all" spc="342" dirty="0">
                <a:solidFill>
                  <a:srgbClr val="002060"/>
                </a:solidFill>
                <a:latin typeface="Garamond"/>
                <a:cs typeface="+mj-cs"/>
              </a:rPr>
              <a:t> </a:t>
            </a:r>
            <a:r>
              <a:rPr lang="es-ES" sz="3700" b="0" cap="all" spc="342" dirty="0" err="1">
                <a:solidFill>
                  <a:srgbClr val="002060"/>
                </a:solidFill>
                <a:latin typeface="Garamond"/>
                <a:cs typeface="+mj-cs"/>
              </a:rPr>
              <a:t>pesqueiros</a:t>
            </a:r>
            <a:endParaRPr lang="es-ES" dirty="0"/>
          </a:p>
        </p:txBody>
      </p:sp>
      <p:sp>
        <p:nvSpPr>
          <p:cNvPr id="4" name="3 Marcador de texto"/>
          <p:cNvSpPr>
            <a:spLocks noGrp="1"/>
          </p:cNvSpPr>
          <p:nvPr>
            <p:ph type="body" idx="1"/>
          </p:nvPr>
        </p:nvSpPr>
        <p:spPr/>
        <p:txBody>
          <a:bodyPr/>
          <a:lstStyle/>
          <a:p>
            <a:endParaRPr lang="es-ES"/>
          </a:p>
        </p:txBody>
      </p:sp>
    </p:spTree>
    <p:extLst>
      <p:ext uri="{BB962C8B-B14F-4D97-AF65-F5344CB8AC3E}">
        <p14:creationId xmlns:p14="http://schemas.microsoft.com/office/powerpoint/2010/main" val="3657376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37622" y="764704"/>
            <a:ext cx="7268754" cy="792088"/>
          </a:xfrm>
        </p:spPr>
        <p:txBody>
          <a:bodyPr/>
          <a:lstStyle/>
          <a:p>
            <a:r>
              <a:rPr lang="es-ES" sz="3200" cap="all" spc="342" dirty="0">
                <a:solidFill>
                  <a:srgbClr val="002060"/>
                </a:solidFill>
                <a:latin typeface="Garamond"/>
                <a:cs typeface="+mj-cs"/>
              </a:rPr>
              <a:t>1. Alimentación infantil</a:t>
            </a:r>
            <a:endParaRPr lang="es-ES" dirty="0"/>
          </a:p>
        </p:txBody>
      </p:sp>
      <p:sp>
        <p:nvSpPr>
          <p:cNvPr id="3" name="2 Marcador de texto"/>
          <p:cNvSpPr>
            <a:spLocks noGrp="1"/>
          </p:cNvSpPr>
          <p:nvPr>
            <p:ph type="body" idx="1"/>
          </p:nvPr>
        </p:nvSpPr>
        <p:spPr/>
        <p:txBody>
          <a:bodyPr/>
          <a:lstStyle/>
          <a:p>
            <a:pPr marL="0" lvl="0" indent="-312944" defTabSz="1043148">
              <a:lnSpc>
                <a:spcPct val="150000"/>
              </a:lnSpc>
              <a:buFont typeface="Wingdings" pitchFamily="2" charset="2"/>
              <a:buChar char="v"/>
            </a:pPr>
            <a:r>
              <a:rPr lang="es-ES" sz="2400" b="1" dirty="0" err="1">
                <a:solidFill>
                  <a:srgbClr val="0070C0"/>
                </a:solidFill>
              </a:rPr>
              <a:t>Máis</a:t>
            </a:r>
            <a:r>
              <a:rPr lang="es-ES" sz="2400" b="1" dirty="0">
                <a:solidFill>
                  <a:srgbClr val="0070C0"/>
                </a:solidFill>
              </a:rPr>
              <a:t> de 100.000 </a:t>
            </a:r>
            <a:r>
              <a:rPr lang="es-ES" sz="2400" b="1" dirty="0" err="1">
                <a:solidFill>
                  <a:srgbClr val="0070C0"/>
                </a:solidFill>
              </a:rPr>
              <a:t>nenos</a:t>
            </a:r>
            <a:r>
              <a:rPr lang="es-ES" sz="2400" b="1" dirty="0">
                <a:solidFill>
                  <a:srgbClr val="0070C0"/>
                </a:solidFill>
              </a:rPr>
              <a:t> e nenas participantes </a:t>
            </a:r>
            <a:r>
              <a:rPr lang="es-ES" sz="2400" b="1" dirty="0" err="1">
                <a:solidFill>
                  <a:srgbClr val="0070C0"/>
                </a:solidFill>
              </a:rPr>
              <a:t>dende</a:t>
            </a:r>
            <a:r>
              <a:rPr lang="es-ES" sz="2400" b="1" dirty="0">
                <a:solidFill>
                  <a:srgbClr val="0070C0"/>
                </a:solidFill>
              </a:rPr>
              <a:t> 2010. </a:t>
            </a:r>
          </a:p>
          <a:p>
            <a:endParaRPr lang="es-E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3068960"/>
            <a:ext cx="1749425" cy="269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645024"/>
            <a:ext cx="3494087"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1214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texto"/>
          <p:cNvSpPr>
            <a:spLocks noGrp="1"/>
          </p:cNvSpPr>
          <p:nvPr>
            <p:ph type="body" idx="1"/>
          </p:nvPr>
        </p:nvSpPr>
        <p:spPr/>
        <p:txBody>
          <a:bodyPr/>
          <a:lstStyle/>
          <a:p>
            <a:endParaRPr lang="es-E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563" y="517525"/>
            <a:ext cx="7761287" cy="582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7249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380063" y="882472"/>
            <a:ext cx="239970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s-ES"/>
            </a:defPPr>
            <a:lvl1pPr algn="r">
              <a:defRPr b="1">
                <a:solidFill>
                  <a:schemeClr val="tx2">
                    <a:lumMod val="60000"/>
                    <a:lumOff val="40000"/>
                  </a:schemeClr>
                </a:solidFill>
                <a:latin typeface="Tahoma" pitchFamily="34" charset="0"/>
              </a:defRPr>
            </a:lvl1pPr>
          </a:lstStyle>
          <a:p>
            <a:r>
              <a:rPr lang="es-ES" dirty="0"/>
              <a:t>... </a:t>
            </a:r>
            <a:r>
              <a:rPr lang="es-ES" dirty="0" smtClean="0"/>
              <a:t>objetivos de la </a:t>
            </a:r>
            <a:endParaRPr lang="es-ES" dirty="0"/>
          </a:p>
          <a:p>
            <a:r>
              <a:rPr lang="es-ES" dirty="0" smtClean="0"/>
              <a:t>trazabilidad </a:t>
            </a:r>
            <a:endParaRPr lang="es-ES" dirty="0"/>
          </a:p>
        </p:txBody>
      </p:sp>
      <p:pic>
        <p:nvPicPr>
          <p:cNvPr id="6153" name="Picture 9" descr="http://www.hotelmaruxia.com/wp-content/gallery/entorno_es/tg_carrusel_cabecera_gran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263" y="2089297"/>
            <a:ext cx="2396313" cy="3195083"/>
          </a:xfrm>
          <a:prstGeom prst="rect">
            <a:avLst/>
          </a:prstGeom>
          <a:effectLst>
            <a:outerShdw blurRad="215900" dist="63500" dir="3600000" sx="102000" sy="102000" algn="tr" rotWithShape="0">
              <a:prstClr val="black">
                <a:alpha val="49000"/>
              </a:prstClr>
            </a:outerShdw>
          </a:effectLst>
          <a:extLst/>
        </p:spPr>
      </p:pic>
      <p:grpSp>
        <p:nvGrpSpPr>
          <p:cNvPr id="2" name="1 Grupo"/>
          <p:cNvGrpSpPr/>
          <p:nvPr/>
        </p:nvGrpSpPr>
        <p:grpSpPr>
          <a:xfrm>
            <a:off x="2779771" y="1222479"/>
            <a:ext cx="6251732" cy="3094208"/>
            <a:chOff x="2779771" y="1222479"/>
            <a:chExt cx="6251732" cy="3094208"/>
          </a:xfrm>
        </p:grpSpPr>
        <p:sp>
          <p:nvSpPr>
            <p:cNvPr id="12298" name="Text Box 6"/>
            <p:cNvSpPr txBox="1">
              <a:spLocks noChangeArrowheads="1"/>
            </p:cNvSpPr>
            <p:nvPr/>
          </p:nvSpPr>
          <p:spPr bwMode="auto">
            <a:xfrm>
              <a:off x="3707905" y="1854474"/>
              <a:ext cx="5323598"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s-ES"/>
              </a:defPPr>
              <a:lvl1pPr algn="just">
                <a:buFontTx/>
                <a:buChar char="•"/>
                <a:defRPr sz="1400">
                  <a:solidFill>
                    <a:schemeClr val="tx2">
                      <a:lumMod val="60000"/>
                      <a:lumOff val="40000"/>
                    </a:schemeClr>
                  </a:solidFill>
                  <a:latin typeface="Tahoma" pitchFamily="34" charset="0"/>
                </a:defRPr>
              </a:lvl1pPr>
              <a:lvl2pPr marL="742950" indent="-285750" eaLnBrk="0" hangingPunct="0">
                <a:defRPr sz="1200">
                  <a:solidFill>
                    <a:schemeClr val="bg1"/>
                  </a:solidFill>
                  <a:latin typeface="Times New Roman" pitchFamily="18" charset="0"/>
                </a:defRPr>
              </a:lvl2pPr>
              <a:lvl3pPr marL="1143000" indent="-228600" eaLnBrk="0" hangingPunct="0">
                <a:defRPr sz="1200">
                  <a:solidFill>
                    <a:schemeClr val="bg1"/>
                  </a:solidFill>
                  <a:latin typeface="Times New Roman" pitchFamily="18" charset="0"/>
                </a:defRPr>
              </a:lvl3pPr>
              <a:lvl4pPr marL="1600200" indent="-228600" eaLnBrk="0" hangingPunct="0">
                <a:defRPr sz="1200">
                  <a:solidFill>
                    <a:schemeClr val="bg1"/>
                  </a:solidFill>
                  <a:latin typeface="Times New Roman" pitchFamily="18" charset="0"/>
                </a:defRPr>
              </a:lvl4pPr>
              <a:lvl5pPr marL="2057400" indent="-228600" eaLnBrk="0" hangingPunct="0">
                <a:defRPr sz="1200">
                  <a:solidFill>
                    <a:schemeClr val="bg1"/>
                  </a:solidFill>
                  <a:latin typeface="Times New Roman" pitchFamily="18" charset="0"/>
                </a:defRPr>
              </a:lvl5pPr>
              <a:lvl6pPr marL="2514600" indent="-228600" eaLnBrk="0" fontAlgn="base" hangingPunct="0">
                <a:spcBef>
                  <a:spcPct val="0"/>
                </a:spcBef>
                <a:spcAft>
                  <a:spcPct val="0"/>
                </a:spcAft>
                <a:defRPr sz="1200">
                  <a:solidFill>
                    <a:schemeClr val="bg1"/>
                  </a:solidFill>
                  <a:latin typeface="Times New Roman" pitchFamily="18" charset="0"/>
                </a:defRPr>
              </a:lvl6pPr>
              <a:lvl7pPr marL="2971800" indent="-228600" eaLnBrk="0" fontAlgn="base" hangingPunct="0">
                <a:spcBef>
                  <a:spcPct val="0"/>
                </a:spcBef>
                <a:spcAft>
                  <a:spcPct val="0"/>
                </a:spcAft>
                <a:defRPr sz="1200">
                  <a:solidFill>
                    <a:schemeClr val="bg1"/>
                  </a:solidFill>
                  <a:latin typeface="Times New Roman" pitchFamily="18" charset="0"/>
                </a:defRPr>
              </a:lvl7pPr>
              <a:lvl8pPr marL="3429000" indent="-228600" eaLnBrk="0" fontAlgn="base" hangingPunct="0">
                <a:spcBef>
                  <a:spcPct val="0"/>
                </a:spcBef>
                <a:spcAft>
                  <a:spcPct val="0"/>
                </a:spcAft>
                <a:defRPr sz="1200">
                  <a:solidFill>
                    <a:schemeClr val="bg1"/>
                  </a:solidFill>
                  <a:latin typeface="Times New Roman" pitchFamily="18" charset="0"/>
                </a:defRPr>
              </a:lvl8pPr>
              <a:lvl9pPr marL="3886200" indent="-228600" eaLnBrk="0" fontAlgn="base" hangingPunct="0">
                <a:spcBef>
                  <a:spcPct val="0"/>
                </a:spcBef>
                <a:spcAft>
                  <a:spcPct val="0"/>
                </a:spcAft>
                <a:defRPr sz="1200">
                  <a:solidFill>
                    <a:schemeClr val="bg1"/>
                  </a:solidFill>
                  <a:latin typeface="Times New Roman" pitchFamily="18" charset="0"/>
                </a:defRPr>
              </a:lvl9pPr>
            </a:lstStyle>
            <a:p>
              <a:r>
                <a:rPr lang="es-ES_tradnl" dirty="0"/>
                <a:t> </a:t>
              </a:r>
              <a:r>
                <a:rPr lang="es-ES_tradnl" dirty="0" smtClean="0"/>
                <a:t>PROTEGER al </a:t>
              </a:r>
              <a:r>
                <a:rPr lang="es-ES_tradnl" dirty="0"/>
                <a:t>consumidor asegurando un producto de calidad. </a:t>
              </a:r>
              <a:r>
                <a:rPr lang="es-ES" dirty="0" smtClean="0"/>
                <a:t> </a:t>
              </a:r>
              <a:endParaRPr lang="es-ES" dirty="0"/>
            </a:p>
            <a:p>
              <a:endParaRPr lang="es-ES" dirty="0"/>
            </a:p>
            <a:p>
              <a:r>
                <a:rPr lang="es-ES_tradnl" dirty="0"/>
                <a:t> IDENTIFICABLE</a:t>
              </a:r>
              <a:r>
                <a:rPr lang="es-ES" dirty="0"/>
                <a:t> </a:t>
              </a:r>
              <a:r>
                <a:rPr lang="es-ES" dirty="0" err="1" smtClean="0"/>
                <a:t>desde</a:t>
              </a:r>
              <a:r>
                <a:rPr lang="es-ES" dirty="0" smtClean="0"/>
                <a:t> el origen. </a:t>
              </a:r>
              <a:endParaRPr lang="es-ES" dirty="0"/>
            </a:p>
            <a:p>
              <a:endParaRPr lang="es-ES" dirty="0"/>
            </a:p>
            <a:p>
              <a:r>
                <a:rPr lang="es-ES" dirty="0"/>
                <a:t> DIFERENCIABLE, </a:t>
              </a:r>
              <a:r>
                <a:rPr lang="es-ES_tradnl" dirty="0"/>
                <a:t>menciones – </a:t>
              </a:r>
              <a:r>
                <a:rPr lang="es-ES_tradnl" dirty="0" err="1" smtClean="0"/>
                <a:t>indicaciones</a:t>
              </a:r>
              <a:r>
                <a:rPr lang="es-ES_tradnl" dirty="0" smtClean="0"/>
                <a:t> </a:t>
              </a:r>
              <a:r>
                <a:rPr lang="es-ES_tradnl" dirty="0"/>
                <a:t>- marcas</a:t>
              </a:r>
              <a:r>
                <a:rPr lang="es-ES" dirty="0"/>
                <a:t> </a:t>
              </a:r>
            </a:p>
            <a:p>
              <a:endParaRPr lang="es-ES" dirty="0"/>
            </a:p>
            <a:p>
              <a:r>
                <a:rPr lang="es-ES_tradnl" dirty="0"/>
                <a:t> CONTROLABLE, transparencia </a:t>
              </a:r>
              <a:r>
                <a:rPr lang="es-ES_tradnl" dirty="0" err="1" smtClean="0"/>
                <a:t>en las</a:t>
              </a:r>
              <a:r>
                <a:rPr lang="es-ES_tradnl" dirty="0" smtClean="0"/>
                <a:t> </a:t>
              </a:r>
              <a:r>
                <a:rPr lang="es-ES_tradnl" dirty="0" err="1" smtClean="0"/>
                <a:t>transacciones</a:t>
              </a:r>
              <a:r>
                <a:rPr lang="es-ES_tradnl" dirty="0" smtClean="0"/>
                <a:t> </a:t>
              </a:r>
              <a:endParaRPr lang="es-ES_tradnl" dirty="0"/>
            </a:p>
            <a:p>
              <a:endParaRPr lang="es-ES_tradnl" dirty="0"/>
            </a:p>
            <a:p>
              <a:r>
                <a:rPr lang="es-ES_tradnl" dirty="0"/>
                <a:t> SEGURO, en términos de salud. </a:t>
              </a:r>
            </a:p>
            <a:p>
              <a:endParaRPr lang="es-ES_tradnl" dirty="0"/>
            </a:p>
            <a:p>
              <a:r>
                <a:rPr lang="es-ES" dirty="0"/>
                <a:t> TRAZABLE, </a:t>
              </a:r>
              <a:r>
                <a:rPr lang="es-ES" dirty="0" err="1" smtClean="0"/>
                <a:t>delante</a:t>
              </a:r>
              <a:r>
                <a:rPr lang="es-ES" dirty="0" smtClean="0"/>
                <a:t> </a:t>
              </a:r>
              <a:r>
                <a:rPr lang="es-ES" dirty="0" err="1" smtClean="0"/>
                <a:t>de una</a:t>
              </a:r>
              <a:r>
                <a:rPr lang="es-ES" dirty="0" smtClean="0"/>
                <a:t> </a:t>
              </a:r>
              <a:r>
                <a:rPr lang="es-ES" dirty="0"/>
                <a:t>alerta alimentaria</a:t>
              </a:r>
            </a:p>
          </p:txBody>
        </p:sp>
        <p:sp>
          <p:nvSpPr>
            <p:cNvPr id="13" name="12 Forma libre"/>
            <p:cNvSpPr/>
            <p:nvPr/>
          </p:nvSpPr>
          <p:spPr>
            <a:xfrm>
              <a:off x="2779771" y="1222479"/>
              <a:ext cx="6251732" cy="612648"/>
            </a:xfrm>
            <a:custGeom>
              <a:avLst/>
              <a:gdLst>
                <a:gd name="connsiteX0" fmla="*/ 0 w 5998464"/>
                <a:gd name="connsiteY0" fmla="*/ 0 h 612648"/>
                <a:gd name="connsiteX1" fmla="*/ 822960 w 5998464"/>
                <a:gd name="connsiteY1" fmla="*/ 603504 h 612648"/>
                <a:gd name="connsiteX2" fmla="*/ 5998464 w 5998464"/>
                <a:gd name="connsiteY2" fmla="*/ 612648 h 612648"/>
              </a:gdLst>
              <a:ahLst/>
              <a:cxnLst>
                <a:cxn ang="0">
                  <a:pos x="connsiteX0" y="connsiteY0"/>
                </a:cxn>
                <a:cxn ang="0">
                  <a:pos x="connsiteX1" y="connsiteY1"/>
                </a:cxn>
                <a:cxn ang="0">
                  <a:pos x="connsiteX2" y="connsiteY2"/>
                </a:cxn>
              </a:cxnLst>
              <a:rect l="l" t="t" r="r" b="b"/>
              <a:pathLst>
                <a:path w="5998464" h="612648">
                  <a:moveTo>
                    <a:pt x="0" y="0"/>
                  </a:moveTo>
                  <a:lnTo>
                    <a:pt x="822960" y="603504"/>
                  </a:lnTo>
                  <a:lnTo>
                    <a:pt x="5998464" y="612648"/>
                  </a:lnTo>
                </a:path>
              </a:pathLst>
            </a:custGeom>
            <a:noFill/>
            <a:ln w="6350">
              <a:solidFill>
                <a:schemeClr val="tx2">
                  <a:lumMod val="60000"/>
                  <a:lumOff val="40000"/>
                </a:schemeClr>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30158574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texto"/>
          <p:cNvSpPr>
            <a:spLocks noGrp="1"/>
          </p:cNvSpPr>
          <p:nvPr>
            <p:ph type="body" idx="1"/>
          </p:nvPr>
        </p:nvSpPr>
        <p:spPr/>
        <p:txBody>
          <a:bodyPr/>
          <a:lstStyle/>
          <a:p>
            <a:endParaRPr lang="es-E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75" y="490538"/>
            <a:ext cx="7688263" cy="587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7561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99592" y="764704"/>
            <a:ext cx="7268754" cy="423802"/>
          </a:xfrm>
        </p:spPr>
        <p:txBody>
          <a:bodyPr/>
          <a:lstStyle/>
          <a:p>
            <a:r>
              <a:rPr lang="es-ES" sz="3200" cap="all" spc="342" dirty="0">
                <a:solidFill>
                  <a:srgbClr val="002060"/>
                </a:solidFill>
                <a:latin typeface="Garamond"/>
                <a:cs typeface="+mj-cs"/>
              </a:rPr>
              <a:t>2. </a:t>
            </a:r>
            <a:r>
              <a:rPr lang="es-ES" sz="3200" cap="all" spc="342" dirty="0" err="1">
                <a:solidFill>
                  <a:srgbClr val="002060"/>
                </a:solidFill>
                <a:latin typeface="Garamond"/>
                <a:cs typeface="+mj-cs"/>
              </a:rPr>
              <a:t>Feiras</a:t>
            </a:r>
            <a:endParaRPr lang="es-ES" dirty="0"/>
          </a:p>
        </p:txBody>
      </p:sp>
      <p:sp>
        <p:nvSpPr>
          <p:cNvPr id="3" name="2 Marcador de texto"/>
          <p:cNvSpPr>
            <a:spLocks noGrp="1"/>
          </p:cNvSpPr>
          <p:nvPr>
            <p:ph type="body" idx="1"/>
          </p:nvPr>
        </p:nvSpPr>
        <p:spPr>
          <a:xfrm>
            <a:off x="2164131" y="1340769"/>
            <a:ext cx="4815736" cy="1938846"/>
          </a:xfrm>
        </p:spPr>
        <p:txBody>
          <a:bodyPr/>
          <a:lstStyle/>
          <a:p>
            <a:pPr marL="0" lvl="0" indent="-312944" defTabSz="1043148">
              <a:lnSpc>
                <a:spcPct val="150000"/>
              </a:lnSpc>
              <a:buFont typeface="Wingdings" pitchFamily="2" charset="2"/>
              <a:buChar char="v"/>
            </a:pPr>
            <a:r>
              <a:rPr lang="es-ES" sz="1600" b="1" dirty="0" err="1">
                <a:solidFill>
                  <a:srgbClr val="0070C0"/>
                </a:solidFill>
              </a:rPr>
              <a:t>Tipoloxía</a:t>
            </a:r>
            <a:r>
              <a:rPr lang="es-ES" sz="1600" b="1" dirty="0">
                <a:solidFill>
                  <a:srgbClr val="0070C0"/>
                </a:solidFill>
              </a:rPr>
              <a:t> de </a:t>
            </a:r>
            <a:r>
              <a:rPr lang="es-ES" sz="1600" b="1" dirty="0" err="1">
                <a:solidFill>
                  <a:srgbClr val="0070C0"/>
                </a:solidFill>
              </a:rPr>
              <a:t>Feiras</a:t>
            </a:r>
            <a:r>
              <a:rPr lang="es-ES" sz="1600" b="1" dirty="0">
                <a:solidFill>
                  <a:srgbClr val="0070C0"/>
                </a:solidFill>
              </a:rPr>
              <a:t> </a:t>
            </a:r>
          </a:p>
          <a:p>
            <a:pPr marL="0" lvl="0" indent="-312944" defTabSz="1043148">
              <a:lnSpc>
                <a:spcPct val="150000"/>
              </a:lnSpc>
              <a:buFont typeface="Wingdings" pitchFamily="2" charset="2"/>
              <a:buChar char="v"/>
            </a:pPr>
            <a:r>
              <a:rPr lang="es-ES" sz="1600" b="1" u="sng" dirty="0">
                <a:solidFill>
                  <a:srgbClr val="0070C0"/>
                </a:solidFill>
              </a:rPr>
              <a:t>Alimentarias (preferente asisten empresas transformadoras). Bienales. </a:t>
            </a:r>
          </a:p>
          <a:p>
            <a:pPr marL="0" lvl="0" indent="-312944" defTabSz="1043148">
              <a:lnSpc>
                <a:spcPct val="150000"/>
              </a:lnSpc>
              <a:buFont typeface="Wingdings" pitchFamily="2" charset="2"/>
              <a:buChar char="v"/>
            </a:pPr>
            <a:r>
              <a:rPr lang="es-ES" sz="1600" dirty="0">
                <a:solidFill>
                  <a:srgbClr val="0070C0"/>
                </a:solidFill>
              </a:rPr>
              <a:t>ANUGA, Colonia </a:t>
            </a:r>
          </a:p>
          <a:p>
            <a:pPr marL="0" lvl="0" indent="-312944" defTabSz="1043148">
              <a:lnSpc>
                <a:spcPct val="150000"/>
              </a:lnSpc>
              <a:buFont typeface="Wingdings" pitchFamily="2" charset="2"/>
              <a:buChar char="v"/>
            </a:pPr>
            <a:r>
              <a:rPr lang="es-ES" sz="1600" dirty="0">
                <a:solidFill>
                  <a:srgbClr val="0070C0"/>
                </a:solidFill>
              </a:rPr>
              <a:t>SIAL, París </a:t>
            </a:r>
          </a:p>
          <a:p>
            <a:pPr marL="0" lvl="0" indent="-312944" defTabSz="1043148">
              <a:lnSpc>
                <a:spcPct val="150000"/>
              </a:lnSpc>
              <a:buFont typeface="Wingdings" pitchFamily="2" charset="2"/>
              <a:buChar char="v"/>
            </a:pPr>
            <a:r>
              <a:rPr lang="es-ES" sz="1600" dirty="0">
                <a:solidFill>
                  <a:srgbClr val="0070C0"/>
                </a:solidFill>
              </a:rPr>
              <a:t>Alimentaria, Barcelona </a:t>
            </a:r>
          </a:p>
          <a:p>
            <a:pPr marL="0" lvl="0" indent="-312944" defTabSz="1043148">
              <a:lnSpc>
                <a:spcPct val="150000"/>
              </a:lnSpc>
              <a:buFont typeface="Wingdings" pitchFamily="2" charset="2"/>
              <a:buChar char="v"/>
            </a:pPr>
            <a:r>
              <a:rPr lang="es-ES" sz="1600" dirty="0" err="1">
                <a:solidFill>
                  <a:srgbClr val="0070C0"/>
                </a:solidFill>
              </a:rPr>
              <a:t>Tutto</a:t>
            </a:r>
            <a:r>
              <a:rPr lang="es-ES" sz="1600" dirty="0">
                <a:solidFill>
                  <a:srgbClr val="0070C0"/>
                </a:solidFill>
              </a:rPr>
              <a:t> </a:t>
            </a:r>
            <a:r>
              <a:rPr lang="es-ES" sz="1600" dirty="0" err="1">
                <a:solidFill>
                  <a:srgbClr val="0070C0"/>
                </a:solidFill>
              </a:rPr>
              <a:t>Food</a:t>
            </a:r>
            <a:r>
              <a:rPr lang="es-ES" sz="1600" dirty="0">
                <a:solidFill>
                  <a:srgbClr val="0070C0"/>
                </a:solidFill>
              </a:rPr>
              <a:t>, Milán </a:t>
            </a:r>
          </a:p>
          <a:p>
            <a:pPr marL="0" lvl="0" indent="-312944" defTabSz="1043148">
              <a:lnSpc>
                <a:spcPct val="150000"/>
              </a:lnSpc>
              <a:buFont typeface="Wingdings" pitchFamily="2" charset="2"/>
              <a:buChar char="v"/>
            </a:pPr>
            <a:r>
              <a:rPr lang="es-ES" sz="1600" b="1" u="sng" dirty="0">
                <a:solidFill>
                  <a:srgbClr val="0070C0"/>
                </a:solidFill>
              </a:rPr>
              <a:t>Pesca (sobre todo asisten empresas comercializadoras de fresco e </a:t>
            </a:r>
            <a:r>
              <a:rPr lang="es-ES" sz="1600" b="1" u="sng" dirty="0" err="1">
                <a:solidFill>
                  <a:srgbClr val="0070C0"/>
                </a:solidFill>
              </a:rPr>
              <a:t>conxelado</a:t>
            </a:r>
            <a:r>
              <a:rPr lang="es-ES" sz="1600" b="1" u="sng" dirty="0">
                <a:solidFill>
                  <a:srgbClr val="0070C0"/>
                </a:solidFill>
              </a:rPr>
              <a:t>)</a:t>
            </a:r>
          </a:p>
          <a:p>
            <a:pPr marL="0" lvl="0" indent="-312944" defTabSz="1043148">
              <a:lnSpc>
                <a:spcPct val="150000"/>
              </a:lnSpc>
              <a:buFont typeface="Wingdings" pitchFamily="2" charset="2"/>
              <a:buChar char="v"/>
            </a:pPr>
            <a:r>
              <a:rPr lang="es-ES" sz="1600" b="1" dirty="0">
                <a:solidFill>
                  <a:srgbClr val="0070C0"/>
                </a:solidFill>
              </a:rPr>
              <a:t> </a:t>
            </a:r>
            <a:r>
              <a:rPr lang="es-ES" sz="1600" dirty="0" err="1">
                <a:solidFill>
                  <a:srgbClr val="0070C0"/>
                </a:solidFill>
              </a:rPr>
              <a:t>Seafood</a:t>
            </a:r>
            <a:r>
              <a:rPr lang="es-ES" sz="1600" dirty="0">
                <a:solidFill>
                  <a:srgbClr val="0070C0"/>
                </a:solidFill>
              </a:rPr>
              <a:t> </a:t>
            </a:r>
            <a:r>
              <a:rPr lang="es-ES" sz="1600" dirty="0" err="1">
                <a:solidFill>
                  <a:srgbClr val="0070C0"/>
                </a:solidFill>
              </a:rPr>
              <a:t>Bruxelas</a:t>
            </a:r>
            <a:r>
              <a:rPr lang="es-ES" sz="1600" dirty="0">
                <a:solidFill>
                  <a:srgbClr val="0070C0"/>
                </a:solidFill>
              </a:rPr>
              <a:t> </a:t>
            </a:r>
          </a:p>
          <a:p>
            <a:pPr marL="0" lvl="0" indent="-312944" defTabSz="1043148">
              <a:lnSpc>
                <a:spcPct val="150000"/>
              </a:lnSpc>
              <a:buFont typeface="Wingdings" pitchFamily="2" charset="2"/>
              <a:buChar char="v"/>
            </a:pPr>
            <a:r>
              <a:rPr lang="es-ES" sz="1600" dirty="0" err="1">
                <a:solidFill>
                  <a:srgbClr val="0070C0"/>
                </a:solidFill>
              </a:rPr>
              <a:t>Seafood</a:t>
            </a:r>
            <a:r>
              <a:rPr lang="es-ES" sz="1600" dirty="0">
                <a:solidFill>
                  <a:srgbClr val="0070C0"/>
                </a:solidFill>
              </a:rPr>
              <a:t> Boston </a:t>
            </a:r>
          </a:p>
          <a:p>
            <a:pPr marL="0" lvl="0" indent="-312944" defTabSz="1043148">
              <a:lnSpc>
                <a:spcPct val="150000"/>
              </a:lnSpc>
              <a:buFont typeface="Wingdings" pitchFamily="2" charset="2"/>
              <a:buChar char="v"/>
            </a:pPr>
            <a:r>
              <a:rPr lang="es-ES" sz="1600" dirty="0" err="1">
                <a:solidFill>
                  <a:srgbClr val="0070C0"/>
                </a:solidFill>
              </a:rPr>
              <a:t>Conxemar</a:t>
            </a:r>
            <a:r>
              <a:rPr lang="es-ES" sz="1600" dirty="0">
                <a:solidFill>
                  <a:srgbClr val="0070C0"/>
                </a:solidFill>
              </a:rPr>
              <a:t>, Vigo </a:t>
            </a:r>
          </a:p>
          <a:p>
            <a:pPr marL="0" lvl="0" indent="-312944" defTabSz="1043148">
              <a:lnSpc>
                <a:spcPct val="150000"/>
              </a:lnSpc>
              <a:buFont typeface="Wingdings" pitchFamily="2" charset="2"/>
              <a:buChar char="v"/>
            </a:pPr>
            <a:r>
              <a:rPr lang="es-ES" sz="1600" dirty="0" err="1">
                <a:solidFill>
                  <a:srgbClr val="0070C0"/>
                </a:solidFill>
              </a:rPr>
              <a:t>Seafood</a:t>
            </a:r>
            <a:r>
              <a:rPr lang="es-ES" sz="1600" dirty="0">
                <a:solidFill>
                  <a:srgbClr val="0070C0"/>
                </a:solidFill>
              </a:rPr>
              <a:t> Hong Kong</a:t>
            </a:r>
          </a:p>
          <a:p>
            <a:endParaRPr lang="es-ES" dirty="0"/>
          </a:p>
        </p:txBody>
      </p:sp>
    </p:spTree>
    <p:extLst>
      <p:ext uri="{BB962C8B-B14F-4D97-AF65-F5344CB8AC3E}">
        <p14:creationId xmlns:p14="http://schemas.microsoft.com/office/powerpoint/2010/main" val="220894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texto"/>
          <p:cNvSpPr>
            <a:spLocks noGrp="1"/>
          </p:cNvSpPr>
          <p:nvPr>
            <p:ph type="body" idx="1"/>
          </p:nvPr>
        </p:nvSpPr>
        <p:spPr/>
        <p:txBody>
          <a:bodyPr/>
          <a:lstStyle/>
          <a:p>
            <a:endParaRPr lang="es-E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762000"/>
            <a:ext cx="8456613"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59539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692696"/>
            <a:ext cx="7268754" cy="771492"/>
          </a:xfrm>
        </p:spPr>
        <p:txBody>
          <a:bodyPr/>
          <a:lstStyle/>
          <a:p>
            <a:r>
              <a:rPr lang="es-ES" sz="3200" cap="all" spc="342" dirty="0">
                <a:solidFill>
                  <a:srgbClr val="002060"/>
                </a:solidFill>
                <a:latin typeface="Garamond"/>
                <a:cs typeface="+mj-cs"/>
              </a:rPr>
              <a:t>3. Campañas de promoción</a:t>
            </a:r>
            <a:endParaRPr lang="es-ES" dirty="0"/>
          </a:p>
        </p:txBody>
      </p:sp>
      <p:sp>
        <p:nvSpPr>
          <p:cNvPr id="3" name="2 Marcador de texto"/>
          <p:cNvSpPr>
            <a:spLocks noGrp="1"/>
          </p:cNvSpPr>
          <p:nvPr>
            <p:ph type="body" idx="1"/>
          </p:nvPr>
        </p:nvSpPr>
        <p:spPr/>
        <p:txBody>
          <a:bodyPr/>
          <a:lstStyle/>
          <a:p>
            <a:endParaRPr lang="es-E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068960"/>
            <a:ext cx="1365250" cy="27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217" y="1412776"/>
            <a:ext cx="372427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2937991"/>
            <a:ext cx="2755900" cy="303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1339750"/>
            <a:ext cx="2530475"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5444" y="4127028"/>
            <a:ext cx="2663825"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23340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texto"/>
          <p:cNvSpPr>
            <a:spLocks noGrp="1"/>
          </p:cNvSpPr>
          <p:nvPr>
            <p:ph type="body" idx="1"/>
          </p:nvPr>
        </p:nvSpPr>
        <p:spPr/>
        <p:txBody>
          <a:bodyPr/>
          <a:lstStyle/>
          <a:p>
            <a:endParaRPr lang="es-E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68760"/>
            <a:ext cx="3378200" cy="335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5744" y="2636912"/>
            <a:ext cx="4645025" cy="324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99773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37622" y="764704"/>
            <a:ext cx="7268754" cy="720080"/>
          </a:xfrm>
        </p:spPr>
        <p:txBody>
          <a:bodyPr/>
          <a:lstStyle/>
          <a:p>
            <a:r>
              <a:rPr lang="es-ES" sz="4100" cap="all" spc="342" dirty="0" err="1">
                <a:solidFill>
                  <a:srgbClr val="002060"/>
                </a:solidFill>
                <a:latin typeface="Garamond"/>
                <a:cs typeface="+mj-cs"/>
              </a:rPr>
              <a:t>conclusións</a:t>
            </a:r>
            <a:endParaRPr lang="es-ES" dirty="0"/>
          </a:p>
        </p:txBody>
      </p:sp>
      <p:sp>
        <p:nvSpPr>
          <p:cNvPr id="3" name="2 Marcador de texto"/>
          <p:cNvSpPr>
            <a:spLocks noGrp="1"/>
          </p:cNvSpPr>
          <p:nvPr>
            <p:ph type="body" idx="1"/>
          </p:nvPr>
        </p:nvSpPr>
        <p:spPr>
          <a:xfrm>
            <a:off x="2164131" y="1484785"/>
            <a:ext cx="4815736" cy="1794830"/>
          </a:xfrm>
        </p:spPr>
        <p:txBody>
          <a:bodyPr/>
          <a:lstStyle/>
          <a:p>
            <a:pPr marL="0" lvl="0" indent="-312944" defTabSz="1043148">
              <a:lnSpc>
                <a:spcPct val="150000"/>
              </a:lnSpc>
              <a:buFont typeface="Wingdings" pitchFamily="2" charset="2"/>
              <a:buChar char="v"/>
            </a:pPr>
            <a:r>
              <a:rPr lang="pt-BR" sz="1600" b="1" dirty="0">
                <a:solidFill>
                  <a:srgbClr val="0070C0"/>
                </a:solidFill>
                <a:latin typeface="Garamond"/>
              </a:rPr>
              <a:t>A </a:t>
            </a:r>
            <a:r>
              <a:rPr lang="pt-BR" sz="1600" b="1" dirty="0" err="1">
                <a:solidFill>
                  <a:srgbClr val="0070C0"/>
                </a:solidFill>
                <a:latin typeface="Garamond"/>
              </a:rPr>
              <a:t>promoción</a:t>
            </a:r>
            <a:r>
              <a:rPr lang="pt-BR" sz="1600" b="1" dirty="0">
                <a:solidFill>
                  <a:srgbClr val="0070C0"/>
                </a:solidFill>
                <a:latin typeface="Garamond"/>
              </a:rPr>
              <a:t> dos produtos de mar é moi variada. </a:t>
            </a:r>
          </a:p>
          <a:p>
            <a:pPr marL="0" lvl="0" indent="-312944" defTabSz="1043148">
              <a:lnSpc>
                <a:spcPct val="150000"/>
              </a:lnSpc>
              <a:buFont typeface="Wingdings" pitchFamily="2" charset="2"/>
              <a:buChar char="v"/>
            </a:pPr>
            <a:r>
              <a:rPr lang="es-ES" sz="1600" b="1" dirty="0">
                <a:solidFill>
                  <a:srgbClr val="0070C0"/>
                </a:solidFill>
                <a:latin typeface="Garamond"/>
              </a:rPr>
              <a:t>•A promoción actual </a:t>
            </a:r>
            <a:r>
              <a:rPr lang="es-ES" sz="1600" b="1" dirty="0" err="1">
                <a:solidFill>
                  <a:srgbClr val="0070C0"/>
                </a:solidFill>
                <a:latin typeface="Garamond"/>
              </a:rPr>
              <a:t>inclúe</a:t>
            </a:r>
            <a:r>
              <a:rPr lang="es-ES" sz="1600" b="1" dirty="0">
                <a:solidFill>
                  <a:srgbClr val="0070C0"/>
                </a:solidFill>
                <a:latin typeface="Garamond"/>
              </a:rPr>
              <a:t> diversas actividades que van </a:t>
            </a:r>
            <a:r>
              <a:rPr lang="es-ES" sz="1600" b="1" dirty="0" err="1">
                <a:solidFill>
                  <a:srgbClr val="0070C0"/>
                </a:solidFill>
                <a:latin typeface="Garamond"/>
              </a:rPr>
              <a:t>dende</a:t>
            </a:r>
            <a:r>
              <a:rPr lang="es-ES" sz="1600" b="1" dirty="0">
                <a:solidFill>
                  <a:srgbClr val="0070C0"/>
                </a:solidFill>
                <a:latin typeface="Garamond"/>
              </a:rPr>
              <a:t> o ámbito local </a:t>
            </a:r>
            <a:r>
              <a:rPr lang="es-ES" sz="1600" b="1" dirty="0" err="1">
                <a:solidFill>
                  <a:srgbClr val="0070C0"/>
                </a:solidFill>
                <a:latin typeface="Garamond"/>
              </a:rPr>
              <a:t>ao</a:t>
            </a:r>
            <a:r>
              <a:rPr lang="es-ES" sz="1600" b="1" dirty="0">
                <a:solidFill>
                  <a:srgbClr val="0070C0"/>
                </a:solidFill>
                <a:latin typeface="Garamond"/>
              </a:rPr>
              <a:t> internacional. </a:t>
            </a:r>
          </a:p>
          <a:p>
            <a:pPr marL="0" lvl="0" indent="-312944" defTabSz="1043148">
              <a:lnSpc>
                <a:spcPct val="150000"/>
              </a:lnSpc>
              <a:buFont typeface="Wingdings" pitchFamily="2" charset="2"/>
              <a:buChar char="v"/>
            </a:pPr>
            <a:r>
              <a:rPr lang="es-ES" sz="1600" b="1" dirty="0">
                <a:solidFill>
                  <a:srgbClr val="0070C0"/>
                </a:solidFill>
                <a:latin typeface="Garamond"/>
              </a:rPr>
              <a:t>•As actividades de promoción a nivel local están asociados a eventos gastronómicos, </a:t>
            </a:r>
            <a:r>
              <a:rPr lang="es-ES" sz="1600" b="1" dirty="0" err="1">
                <a:solidFill>
                  <a:srgbClr val="0070C0"/>
                </a:solidFill>
                <a:latin typeface="Garamond"/>
              </a:rPr>
              <a:t>xornadas</a:t>
            </a:r>
            <a:r>
              <a:rPr lang="es-ES" sz="1600" b="1" dirty="0">
                <a:solidFill>
                  <a:srgbClr val="0070C0"/>
                </a:solidFill>
                <a:latin typeface="Garamond"/>
              </a:rPr>
              <a:t> e congresos. </a:t>
            </a:r>
          </a:p>
          <a:p>
            <a:pPr marL="0" lvl="0" indent="-312944" defTabSz="1043148">
              <a:lnSpc>
                <a:spcPct val="150000"/>
              </a:lnSpc>
              <a:buFont typeface="Wingdings" pitchFamily="2" charset="2"/>
              <a:buChar char="v"/>
            </a:pPr>
            <a:r>
              <a:rPr lang="es-ES" sz="1600" b="1" dirty="0">
                <a:solidFill>
                  <a:srgbClr val="0070C0"/>
                </a:solidFill>
                <a:latin typeface="Garamond"/>
              </a:rPr>
              <a:t>•A promoción internacional </a:t>
            </a:r>
            <a:r>
              <a:rPr lang="es-ES" sz="1600" b="1" dirty="0" err="1">
                <a:solidFill>
                  <a:srgbClr val="0070C0"/>
                </a:solidFill>
                <a:latin typeface="Garamond"/>
              </a:rPr>
              <a:t>céntrase</a:t>
            </a:r>
            <a:r>
              <a:rPr lang="es-ES" sz="1600" b="1" dirty="0">
                <a:solidFill>
                  <a:srgbClr val="0070C0"/>
                </a:solidFill>
                <a:latin typeface="Garamond"/>
              </a:rPr>
              <a:t> en </a:t>
            </a:r>
            <a:r>
              <a:rPr lang="es-ES" sz="1600" b="1" dirty="0" err="1">
                <a:solidFill>
                  <a:srgbClr val="0070C0"/>
                </a:solidFill>
                <a:latin typeface="Garamond"/>
              </a:rPr>
              <a:t>feiras</a:t>
            </a:r>
            <a:r>
              <a:rPr lang="es-ES" sz="1600" b="1" dirty="0">
                <a:solidFill>
                  <a:srgbClr val="0070C0"/>
                </a:solidFill>
                <a:latin typeface="Garamond"/>
              </a:rPr>
              <a:t> alimentarias e </a:t>
            </a:r>
            <a:r>
              <a:rPr lang="es-ES" sz="1600" b="1" dirty="0" err="1">
                <a:solidFill>
                  <a:srgbClr val="0070C0"/>
                </a:solidFill>
                <a:latin typeface="Garamond"/>
              </a:rPr>
              <a:t>sectoriais</a:t>
            </a:r>
            <a:r>
              <a:rPr lang="es-ES" sz="1600" b="1" dirty="0">
                <a:solidFill>
                  <a:srgbClr val="0070C0"/>
                </a:solidFill>
                <a:latin typeface="Garamond"/>
              </a:rPr>
              <a:t> que son </a:t>
            </a:r>
            <a:r>
              <a:rPr lang="es-ES" sz="1600" b="1" dirty="0" err="1">
                <a:solidFill>
                  <a:srgbClr val="0070C0"/>
                </a:solidFill>
                <a:latin typeface="Garamond"/>
              </a:rPr>
              <a:t>moi</a:t>
            </a:r>
            <a:r>
              <a:rPr lang="es-ES" sz="1600" b="1" dirty="0">
                <a:solidFill>
                  <a:srgbClr val="0070C0"/>
                </a:solidFill>
                <a:latin typeface="Garamond"/>
              </a:rPr>
              <a:t> importantes para as empresas comercializadoras. </a:t>
            </a:r>
          </a:p>
          <a:p>
            <a:pPr marL="0" lvl="0" indent="-312944" defTabSz="1043148">
              <a:lnSpc>
                <a:spcPct val="150000"/>
              </a:lnSpc>
              <a:buFont typeface="Wingdings" pitchFamily="2" charset="2"/>
              <a:buChar char="v"/>
            </a:pPr>
            <a:r>
              <a:rPr lang="es-ES" sz="1600" b="1" dirty="0">
                <a:solidFill>
                  <a:srgbClr val="0070C0"/>
                </a:solidFill>
                <a:latin typeface="Garamond"/>
              </a:rPr>
              <a:t>•As marcas de </a:t>
            </a:r>
            <a:r>
              <a:rPr lang="es-ES" sz="1600" b="1" dirty="0" err="1">
                <a:solidFill>
                  <a:srgbClr val="0070C0"/>
                </a:solidFill>
                <a:latin typeface="Garamond"/>
              </a:rPr>
              <a:t>calidade</a:t>
            </a:r>
            <a:r>
              <a:rPr lang="es-ES" sz="1600" b="1" dirty="0">
                <a:solidFill>
                  <a:srgbClr val="0070C0"/>
                </a:solidFill>
                <a:latin typeface="Garamond"/>
              </a:rPr>
              <a:t> son </a:t>
            </a:r>
            <a:r>
              <a:rPr lang="es-ES" sz="1600" b="1" dirty="0" err="1">
                <a:solidFill>
                  <a:srgbClr val="0070C0"/>
                </a:solidFill>
                <a:latin typeface="Garamond"/>
              </a:rPr>
              <a:t>moi</a:t>
            </a:r>
            <a:r>
              <a:rPr lang="es-ES" sz="1600" b="1" dirty="0">
                <a:solidFill>
                  <a:srgbClr val="0070C0"/>
                </a:solidFill>
                <a:latin typeface="Garamond"/>
              </a:rPr>
              <a:t> importantes para a promoción da pesca artesanal. </a:t>
            </a:r>
          </a:p>
          <a:p>
            <a:pPr marL="0" lvl="0" indent="-312944" defTabSz="1043148">
              <a:lnSpc>
                <a:spcPct val="150000"/>
              </a:lnSpc>
              <a:buFont typeface="Wingdings" pitchFamily="2" charset="2"/>
              <a:buChar char="v"/>
            </a:pPr>
            <a:r>
              <a:rPr lang="es-ES" sz="1600" b="1" dirty="0">
                <a:solidFill>
                  <a:srgbClr val="0070C0"/>
                </a:solidFill>
                <a:latin typeface="Garamond"/>
              </a:rPr>
              <a:t>•As campañas de promoción en medios </a:t>
            </a:r>
            <a:r>
              <a:rPr lang="es-ES" sz="1600" b="1" dirty="0" err="1">
                <a:solidFill>
                  <a:srgbClr val="0070C0"/>
                </a:solidFill>
                <a:latin typeface="Garamond"/>
              </a:rPr>
              <a:t>poñen</a:t>
            </a:r>
            <a:r>
              <a:rPr lang="es-ES" sz="1600" b="1" dirty="0">
                <a:solidFill>
                  <a:srgbClr val="0070C0"/>
                </a:solidFill>
                <a:latin typeface="Garamond"/>
              </a:rPr>
              <a:t> en valor os </a:t>
            </a:r>
            <a:r>
              <a:rPr lang="es-ES" sz="1600" b="1" dirty="0" err="1">
                <a:solidFill>
                  <a:srgbClr val="0070C0"/>
                </a:solidFill>
                <a:latin typeface="Garamond"/>
              </a:rPr>
              <a:t>produtos</a:t>
            </a:r>
            <a:r>
              <a:rPr lang="es-ES" sz="1600" b="1" dirty="0">
                <a:solidFill>
                  <a:srgbClr val="0070C0"/>
                </a:solidFill>
                <a:latin typeface="Garamond"/>
              </a:rPr>
              <a:t> do mar e o sector. </a:t>
            </a:r>
          </a:p>
          <a:p>
            <a:endParaRPr lang="es-ES" dirty="0"/>
          </a:p>
        </p:txBody>
      </p:sp>
    </p:spTree>
    <p:extLst>
      <p:ext uri="{BB962C8B-B14F-4D97-AF65-F5344CB8AC3E}">
        <p14:creationId xmlns:p14="http://schemas.microsoft.com/office/powerpoint/2010/main" val="4321288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856342" y="2780851"/>
            <a:ext cx="72571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bg1"/>
                </a:solidFill>
                <a:latin typeface="Times New Roman" pitchFamily="18" charset="0"/>
              </a:defRPr>
            </a:lvl1pPr>
            <a:lvl2pPr marL="742950" indent="-285750" eaLnBrk="0" hangingPunct="0">
              <a:defRPr sz="1200">
                <a:solidFill>
                  <a:schemeClr val="bg1"/>
                </a:solidFill>
                <a:latin typeface="Times New Roman" pitchFamily="18" charset="0"/>
              </a:defRPr>
            </a:lvl2pPr>
            <a:lvl3pPr marL="1143000" indent="-228600" eaLnBrk="0" hangingPunct="0">
              <a:defRPr sz="1200">
                <a:solidFill>
                  <a:schemeClr val="bg1"/>
                </a:solidFill>
                <a:latin typeface="Times New Roman" pitchFamily="18" charset="0"/>
              </a:defRPr>
            </a:lvl3pPr>
            <a:lvl4pPr marL="1600200" indent="-228600" eaLnBrk="0" hangingPunct="0">
              <a:defRPr sz="1200">
                <a:solidFill>
                  <a:schemeClr val="bg1"/>
                </a:solidFill>
                <a:latin typeface="Times New Roman" pitchFamily="18" charset="0"/>
              </a:defRPr>
            </a:lvl4pPr>
            <a:lvl5pPr marL="2057400" indent="-228600" eaLnBrk="0" hangingPunct="0">
              <a:defRPr sz="1200">
                <a:solidFill>
                  <a:schemeClr val="bg1"/>
                </a:solidFill>
                <a:latin typeface="Times New Roman" pitchFamily="18" charset="0"/>
              </a:defRPr>
            </a:lvl5pPr>
            <a:lvl6pPr marL="2514600" indent="-228600" eaLnBrk="0" fontAlgn="base" hangingPunct="0">
              <a:spcBef>
                <a:spcPct val="0"/>
              </a:spcBef>
              <a:spcAft>
                <a:spcPct val="0"/>
              </a:spcAft>
              <a:defRPr sz="1200">
                <a:solidFill>
                  <a:schemeClr val="bg1"/>
                </a:solidFill>
                <a:latin typeface="Times New Roman" pitchFamily="18" charset="0"/>
              </a:defRPr>
            </a:lvl6pPr>
            <a:lvl7pPr marL="2971800" indent="-228600" eaLnBrk="0" fontAlgn="base" hangingPunct="0">
              <a:spcBef>
                <a:spcPct val="0"/>
              </a:spcBef>
              <a:spcAft>
                <a:spcPct val="0"/>
              </a:spcAft>
              <a:defRPr sz="1200">
                <a:solidFill>
                  <a:schemeClr val="bg1"/>
                </a:solidFill>
                <a:latin typeface="Times New Roman" pitchFamily="18" charset="0"/>
              </a:defRPr>
            </a:lvl7pPr>
            <a:lvl8pPr marL="3429000" indent="-228600" eaLnBrk="0" fontAlgn="base" hangingPunct="0">
              <a:spcBef>
                <a:spcPct val="0"/>
              </a:spcBef>
              <a:spcAft>
                <a:spcPct val="0"/>
              </a:spcAft>
              <a:defRPr sz="1200">
                <a:solidFill>
                  <a:schemeClr val="bg1"/>
                </a:solidFill>
                <a:latin typeface="Times New Roman" pitchFamily="18" charset="0"/>
              </a:defRPr>
            </a:lvl8pPr>
            <a:lvl9pPr marL="3886200" indent="-228600" eaLnBrk="0" fontAlgn="base" hangingPunct="0">
              <a:spcBef>
                <a:spcPct val="0"/>
              </a:spcBef>
              <a:spcAft>
                <a:spcPct val="0"/>
              </a:spcAft>
              <a:defRPr sz="1200">
                <a:solidFill>
                  <a:schemeClr val="bg1"/>
                </a:solidFill>
                <a:latin typeface="Times New Roman" pitchFamily="18" charset="0"/>
              </a:defRPr>
            </a:lvl9pPr>
          </a:lstStyle>
          <a:p>
            <a:pPr algn="ctr" eaLnBrk="1" hangingPunct="1"/>
            <a:r>
              <a:rPr lang="es-ES_tradnl" sz="1800" b="1" dirty="0" smtClean="0">
                <a:solidFill>
                  <a:schemeClr val="tx2">
                    <a:lumMod val="60000"/>
                    <a:lumOff val="40000"/>
                  </a:schemeClr>
                </a:solidFill>
                <a:latin typeface="Tahoma" pitchFamily="34" charset="0"/>
              </a:rPr>
              <a:t>Muchas gracias por su atención!</a:t>
            </a:r>
            <a:endParaRPr lang="es-ES_tradnl" sz="1800" b="1" dirty="0">
              <a:solidFill>
                <a:schemeClr val="tx2">
                  <a:lumMod val="60000"/>
                  <a:lumOff val="40000"/>
                </a:schemeClr>
              </a:solidFill>
              <a:latin typeface="Tahoma" pitchFamily="34" charset="0"/>
            </a:endParaRPr>
          </a:p>
        </p:txBody>
      </p:sp>
    </p:spTree>
    <p:extLst>
      <p:ext uri="{BB962C8B-B14F-4D97-AF65-F5344CB8AC3E}">
        <p14:creationId xmlns:p14="http://schemas.microsoft.com/office/powerpoint/2010/main" val="30658360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0" y="252982"/>
            <a:ext cx="27797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s-ES"/>
            </a:defPPr>
            <a:lvl1pPr algn="r">
              <a:defRPr b="1">
                <a:solidFill>
                  <a:schemeClr val="tx2">
                    <a:lumMod val="60000"/>
                    <a:lumOff val="40000"/>
                  </a:schemeClr>
                </a:solidFill>
                <a:latin typeface="Tahoma" pitchFamily="34" charset="0"/>
              </a:defRPr>
            </a:lvl1pPr>
          </a:lstStyle>
          <a:p>
            <a:r>
              <a:rPr lang="gl-ES" dirty="0" err="1" smtClean="0"/>
              <a:t>Trazabilidad</a:t>
            </a:r>
            <a:r>
              <a:rPr lang="gl-ES" dirty="0" smtClean="0"/>
              <a:t> de los productos pesqueros </a:t>
            </a:r>
            <a:endParaRPr lang="gl-ES" dirty="0"/>
          </a:p>
        </p:txBody>
      </p:sp>
      <p:grpSp>
        <p:nvGrpSpPr>
          <p:cNvPr id="2" name="1 Grupo"/>
          <p:cNvGrpSpPr/>
          <p:nvPr/>
        </p:nvGrpSpPr>
        <p:grpSpPr>
          <a:xfrm>
            <a:off x="2779771" y="576148"/>
            <a:ext cx="6251732" cy="2795365"/>
            <a:chOff x="2779771" y="576148"/>
            <a:chExt cx="6251732" cy="2795365"/>
          </a:xfrm>
        </p:grpSpPr>
        <p:sp>
          <p:nvSpPr>
            <p:cNvPr id="13" name="12 Forma libre"/>
            <p:cNvSpPr/>
            <p:nvPr/>
          </p:nvSpPr>
          <p:spPr>
            <a:xfrm>
              <a:off x="2779771" y="576148"/>
              <a:ext cx="6251732" cy="429140"/>
            </a:xfrm>
            <a:custGeom>
              <a:avLst/>
              <a:gdLst>
                <a:gd name="connsiteX0" fmla="*/ 0 w 5998464"/>
                <a:gd name="connsiteY0" fmla="*/ 0 h 612648"/>
                <a:gd name="connsiteX1" fmla="*/ 822960 w 5998464"/>
                <a:gd name="connsiteY1" fmla="*/ 603504 h 612648"/>
                <a:gd name="connsiteX2" fmla="*/ 5998464 w 5998464"/>
                <a:gd name="connsiteY2" fmla="*/ 612648 h 612648"/>
              </a:gdLst>
              <a:ahLst/>
              <a:cxnLst>
                <a:cxn ang="0">
                  <a:pos x="connsiteX0" y="connsiteY0"/>
                </a:cxn>
                <a:cxn ang="0">
                  <a:pos x="connsiteX1" y="connsiteY1"/>
                </a:cxn>
                <a:cxn ang="0">
                  <a:pos x="connsiteX2" y="connsiteY2"/>
                </a:cxn>
              </a:cxnLst>
              <a:rect l="l" t="t" r="r" b="b"/>
              <a:pathLst>
                <a:path w="5998464" h="612648">
                  <a:moveTo>
                    <a:pt x="0" y="0"/>
                  </a:moveTo>
                  <a:lnTo>
                    <a:pt x="822960" y="603504"/>
                  </a:lnTo>
                  <a:lnTo>
                    <a:pt x="5998464" y="612648"/>
                  </a:lnTo>
                </a:path>
              </a:pathLst>
            </a:custGeom>
            <a:noFill/>
            <a:ln w="6350">
              <a:solidFill>
                <a:schemeClr val="tx2">
                  <a:lumMod val="60000"/>
                  <a:lumOff val="40000"/>
                </a:schemeClr>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angle 5"/>
            <p:cNvSpPr>
              <a:spLocks noChangeArrowheads="1"/>
            </p:cNvSpPr>
            <p:nvPr/>
          </p:nvSpPr>
          <p:spPr bwMode="auto">
            <a:xfrm>
              <a:off x="3595716" y="1124744"/>
              <a:ext cx="541935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s-ES_tradnl" sz="1400" b="1" dirty="0">
                  <a:solidFill>
                    <a:schemeClr val="tx2">
                      <a:lumMod val="60000"/>
                      <a:lumOff val="40000"/>
                    </a:schemeClr>
                  </a:solidFill>
                  <a:latin typeface="Tahoma" pitchFamily="34" charset="0"/>
                </a:rPr>
                <a:t>Que se </a:t>
              </a:r>
              <a:r>
                <a:rPr lang="es-ES_tradnl" sz="1400" b="1" dirty="0" smtClean="0">
                  <a:solidFill>
                    <a:schemeClr val="tx2">
                      <a:lumMod val="60000"/>
                      <a:lumOff val="40000"/>
                    </a:schemeClr>
                  </a:solidFill>
                  <a:latin typeface="Tahoma" pitchFamily="34" charset="0"/>
                </a:rPr>
                <a:t>transporten sin tener realizada a 1ª venta</a:t>
              </a:r>
              <a:r>
                <a:rPr lang="es-ES_tradnl" sz="1400" b="1" dirty="0">
                  <a:solidFill>
                    <a:schemeClr val="tx2">
                      <a:lumMod val="60000"/>
                      <a:lumOff val="40000"/>
                    </a:schemeClr>
                  </a:solidFill>
                  <a:latin typeface="Tahoma" pitchFamily="34" charset="0"/>
                </a:rPr>
                <a:t>: </a:t>
              </a:r>
            </a:p>
            <a:p>
              <a:pPr algn="just">
                <a:buFontTx/>
                <a:buChar char="•"/>
              </a:pPr>
              <a:r>
                <a:rPr lang="es-ES_tradnl" sz="1400" dirty="0" smtClean="0">
                  <a:solidFill>
                    <a:schemeClr val="tx2">
                      <a:lumMod val="60000"/>
                      <a:lumOff val="40000"/>
                    </a:schemeClr>
                  </a:solidFill>
                  <a:latin typeface="Tahoma" pitchFamily="34" charset="0"/>
                </a:rPr>
                <a:t> DOCUMENTO </a:t>
              </a:r>
              <a:r>
                <a:rPr lang="es-ES_tradnl" sz="1400" dirty="0">
                  <a:solidFill>
                    <a:schemeClr val="tx2">
                      <a:lumMod val="60000"/>
                      <a:lumOff val="40000"/>
                    </a:schemeClr>
                  </a:solidFill>
                  <a:latin typeface="Tahoma" pitchFamily="34" charset="0"/>
                </a:rPr>
                <a:t>DE </a:t>
              </a:r>
              <a:r>
                <a:rPr lang="es-ES_tradnl" sz="1400" dirty="0" smtClean="0">
                  <a:solidFill>
                    <a:schemeClr val="tx2">
                      <a:lumMod val="60000"/>
                      <a:lumOff val="40000"/>
                    </a:schemeClr>
                  </a:solidFill>
                  <a:latin typeface="Tahoma" pitchFamily="34" charset="0"/>
                </a:rPr>
                <a:t>ORIGEN para los bivalvos, </a:t>
              </a:r>
              <a:r>
                <a:rPr lang="es-ES_tradnl" sz="1400" dirty="0">
                  <a:solidFill>
                    <a:schemeClr val="tx2">
                      <a:lumMod val="60000"/>
                      <a:lumOff val="40000"/>
                    </a:schemeClr>
                  </a:solidFill>
                  <a:latin typeface="Tahoma" pitchFamily="34" charset="0"/>
                </a:rPr>
                <a:t>gasterópodos...</a:t>
              </a:r>
            </a:p>
            <a:p>
              <a:pPr algn="just">
                <a:buFontTx/>
                <a:buChar char="•"/>
              </a:pPr>
              <a:r>
                <a:rPr lang="es-ES_tradnl" sz="1400" dirty="0" smtClean="0">
                  <a:solidFill>
                    <a:schemeClr val="tx2">
                      <a:lumMod val="60000"/>
                      <a:lumOff val="40000"/>
                    </a:schemeClr>
                  </a:solidFill>
                  <a:latin typeface="Tahoma" pitchFamily="34" charset="0"/>
                </a:rPr>
                <a:t> DOCUMENTO </a:t>
              </a:r>
              <a:r>
                <a:rPr lang="es-ES_tradnl" sz="1400" dirty="0">
                  <a:solidFill>
                    <a:schemeClr val="tx2">
                      <a:lumMod val="60000"/>
                      <a:lumOff val="40000"/>
                    </a:schemeClr>
                  </a:solidFill>
                  <a:latin typeface="Tahoma" pitchFamily="34" charset="0"/>
                </a:rPr>
                <a:t>DE TRANSPORTE para </a:t>
              </a:r>
              <a:r>
                <a:rPr lang="es-ES_tradnl" sz="1400" dirty="0" smtClean="0">
                  <a:solidFill>
                    <a:schemeClr val="tx2">
                      <a:lumMod val="60000"/>
                      <a:lumOff val="40000"/>
                    </a:schemeClr>
                  </a:solidFill>
                  <a:latin typeface="Tahoma" pitchFamily="34" charset="0"/>
                </a:rPr>
                <a:t>los restantes </a:t>
              </a:r>
              <a:r>
                <a:rPr lang="es-ES_tradnl" sz="1400" dirty="0">
                  <a:solidFill>
                    <a:schemeClr val="tx2">
                      <a:lumMod val="60000"/>
                      <a:lumOff val="40000"/>
                    </a:schemeClr>
                  </a:solidFill>
                  <a:latin typeface="Tahoma" pitchFamily="34" charset="0"/>
                </a:rPr>
                <a:t> </a:t>
              </a:r>
              <a:r>
                <a:rPr lang="es-ES_tradnl" sz="1400" dirty="0" smtClean="0">
                  <a:solidFill>
                    <a:schemeClr val="tx2">
                      <a:lumMod val="60000"/>
                      <a:lumOff val="40000"/>
                    </a:schemeClr>
                  </a:solidFill>
                  <a:latin typeface="Tahoma" pitchFamily="34" charset="0"/>
                </a:rPr>
                <a:t>productos</a:t>
              </a:r>
            </a:p>
            <a:p>
              <a:pPr algn="just">
                <a:buFontTx/>
                <a:buChar char="•"/>
              </a:pPr>
              <a:endParaRPr lang="es-ES_tradnl" sz="1400" dirty="0">
                <a:solidFill>
                  <a:schemeClr val="tx2">
                    <a:lumMod val="60000"/>
                    <a:lumOff val="40000"/>
                  </a:schemeClr>
                </a:solidFill>
                <a:latin typeface="Tahoma" pitchFamily="34" charset="0"/>
              </a:endParaRPr>
            </a:p>
            <a:p>
              <a:pPr algn="just"/>
              <a:r>
                <a:rPr lang="es-ES_tradnl" sz="1400" b="1" dirty="0">
                  <a:solidFill>
                    <a:schemeClr val="tx2">
                      <a:lumMod val="60000"/>
                      <a:lumOff val="40000"/>
                    </a:schemeClr>
                  </a:solidFill>
                  <a:latin typeface="Tahoma" pitchFamily="34" charset="0"/>
                </a:rPr>
                <a:t>Que se aplace </a:t>
              </a:r>
              <a:r>
                <a:rPr lang="es-ES_tradnl" sz="1400" b="1" dirty="0" smtClean="0">
                  <a:solidFill>
                    <a:schemeClr val="tx2">
                      <a:lumMod val="60000"/>
                      <a:lumOff val="40000"/>
                    </a:schemeClr>
                  </a:solidFill>
                  <a:latin typeface="Tahoma" pitchFamily="34" charset="0"/>
                </a:rPr>
                <a:t> la primera  venta:</a:t>
              </a:r>
            </a:p>
            <a:p>
              <a:pPr algn="just">
                <a:buFont typeface="Arial" pitchFamily="34" charset="0"/>
                <a:buChar char="•"/>
              </a:pPr>
              <a:r>
                <a:rPr lang="es-ES_tradnl" sz="1400" dirty="0" smtClean="0">
                  <a:solidFill>
                    <a:schemeClr val="tx2">
                      <a:lumMod val="60000"/>
                      <a:lumOff val="40000"/>
                    </a:schemeClr>
                  </a:solidFill>
                  <a:latin typeface="Tahoma" pitchFamily="34" charset="0"/>
                </a:rPr>
                <a:t> DECLARACIÓN </a:t>
              </a:r>
              <a:r>
                <a:rPr lang="es-ES_tradnl" sz="1400" dirty="0">
                  <a:solidFill>
                    <a:schemeClr val="tx2">
                      <a:lumMod val="60000"/>
                      <a:lumOff val="40000"/>
                    </a:schemeClr>
                  </a:solidFill>
                  <a:latin typeface="Tahoma" pitchFamily="34" charset="0"/>
                </a:rPr>
                <a:t>DE RECOGIDA. </a:t>
              </a:r>
            </a:p>
            <a:p>
              <a:pPr algn="just"/>
              <a:endParaRPr lang="es-ES_tradnl" sz="1400" dirty="0">
                <a:solidFill>
                  <a:schemeClr val="tx2">
                    <a:lumMod val="60000"/>
                    <a:lumOff val="40000"/>
                  </a:schemeClr>
                </a:solidFill>
                <a:latin typeface="Tahoma" pitchFamily="34" charset="0"/>
              </a:endParaRPr>
            </a:p>
            <a:p>
              <a:pPr algn="just"/>
              <a:r>
                <a:rPr lang="es-ES_tradnl" sz="1400" b="1" dirty="0" smtClean="0">
                  <a:solidFill>
                    <a:schemeClr val="tx2">
                      <a:lumMod val="60000"/>
                      <a:lumOff val="40000"/>
                    </a:schemeClr>
                  </a:solidFill>
                  <a:latin typeface="Tahoma" pitchFamily="34" charset="0"/>
                </a:rPr>
                <a:t>Que </a:t>
              </a:r>
              <a:r>
                <a:rPr lang="es-ES_tradnl" sz="1400" b="1" dirty="0">
                  <a:solidFill>
                    <a:schemeClr val="tx2">
                      <a:lumMod val="60000"/>
                      <a:lumOff val="40000"/>
                    </a:schemeClr>
                  </a:solidFill>
                  <a:latin typeface="Tahoma" pitchFamily="34" charset="0"/>
                </a:rPr>
                <a:t>se efectúe </a:t>
              </a:r>
              <a:r>
                <a:rPr lang="es-ES_tradnl" sz="1400" b="1" dirty="0" err="1" smtClean="0">
                  <a:solidFill>
                    <a:schemeClr val="tx2">
                      <a:lumMod val="60000"/>
                      <a:lumOff val="40000"/>
                    </a:schemeClr>
                  </a:solidFill>
                  <a:latin typeface="Tahoma" pitchFamily="34" charset="0"/>
                </a:rPr>
                <a:t>primera</a:t>
              </a:r>
              <a:r>
                <a:rPr lang="es-ES_tradnl" sz="1400" b="1" dirty="0" smtClean="0">
                  <a:solidFill>
                    <a:schemeClr val="tx2">
                      <a:lumMod val="60000"/>
                      <a:lumOff val="40000"/>
                    </a:schemeClr>
                  </a:solidFill>
                  <a:latin typeface="Tahoma" pitchFamily="34" charset="0"/>
                </a:rPr>
                <a:t> venta</a:t>
              </a:r>
              <a:r>
                <a:rPr lang="es-ES_tradnl" sz="1400" b="1" dirty="0">
                  <a:solidFill>
                    <a:schemeClr val="tx2">
                      <a:lumMod val="60000"/>
                      <a:lumOff val="40000"/>
                    </a:schemeClr>
                  </a:solidFill>
                  <a:latin typeface="Tahoma" pitchFamily="34" charset="0"/>
                </a:rPr>
                <a:t>: </a:t>
              </a:r>
            </a:p>
            <a:p>
              <a:pPr algn="just">
                <a:buFont typeface="Arial" pitchFamily="34" charset="0"/>
                <a:buChar char="•"/>
              </a:pPr>
              <a:r>
                <a:rPr lang="es-ES_tradnl" sz="1400" dirty="0" smtClean="0">
                  <a:solidFill>
                    <a:schemeClr val="tx2">
                      <a:lumMod val="60000"/>
                      <a:lumOff val="40000"/>
                    </a:schemeClr>
                  </a:solidFill>
                  <a:latin typeface="Tahoma" pitchFamily="34" charset="0"/>
                </a:rPr>
                <a:t> NOTA </a:t>
              </a:r>
              <a:r>
                <a:rPr lang="es-ES_tradnl" sz="1400" dirty="0">
                  <a:solidFill>
                    <a:schemeClr val="tx2">
                      <a:lumMod val="60000"/>
                      <a:lumOff val="40000"/>
                    </a:schemeClr>
                  </a:solidFill>
                  <a:latin typeface="Tahoma" pitchFamily="34" charset="0"/>
                </a:rPr>
                <a:t>DE VENTA. </a:t>
              </a:r>
              <a:r>
                <a:rPr lang="es-ES_tradnl" sz="1400" dirty="0" smtClean="0">
                  <a:solidFill>
                    <a:schemeClr val="tx2">
                      <a:lumMod val="60000"/>
                      <a:lumOff val="40000"/>
                    </a:schemeClr>
                  </a:solidFill>
                  <a:latin typeface="Tahoma" pitchFamily="34" charset="0"/>
                </a:rPr>
                <a:t> </a:t>
              </a:r>
            </a:p>
            <a:p>
              <a:pPr algn="just">
                <a:buFont typeface="Arial" pitchFamily="34" charset="0"/>
                <a:buChar char="•"/>
              </a:pPr>
              <a:r>
                <a:rPr lang="es-ES_tradnl" sz="1400" dirty="0" smtClean="0">
                  <a:solidFill>
                    <a:schemeClr val="tx2">
                      <a:lumMod val="60000"/>
                      <a:lumOff val="40000"/>
                    </a:schemeClr>
                  </a:solidFill>
                  <a:latin typeface="Tahoma" pitchFamily="34" charset="0"/>
                </a:rPr>
                <a:t> DOCUMENTO </a:t>
              </a:r>
              <a:r>
                <a:rPr lang="es-ES_tradnl" sz="1400" dirty="0">
                  <a:solidFill>
                    <a:schemeClr val="tx2">
                      <a:lumMod val="60000"/>
                      <a:lumOff val="40000"/>
                    </a:schemeClr>
                  </a:solidFill>
                  <a:latin typeface="Tahoma" pitchFamily="34" charset="0"/>
                </a:rPr>
                <a:t>DE REGISTRO </a:t>
              </a:r>
              <a:r>
                <a:rPr lang="es-ES_tradnl" sz="1400" dirty="0" smtClean="0">
                  <a:solidFill>
                    <a:schemeClr val="tx2">
                      <a:lumMod val="60000"/>
                      <a:lumOff val="40000"/>
                    </a:schemeClr>
                  </a:solidFill>
                  <a:latin typeface="Tahoma" pitchFamily="34" charset="0"/>
                </a:rPr>
                <a:t>(para bivalvos)</a:t>
              </a:r>
              <a:endParaRPr lang="es-ES_tradnl" sz="1400" dirty="0">
                <a:solidFill>
                  <a:schemeClr val="tx2">
                    <a:lumMod val="60000"/>
                    <a:lumOff val="40000"/>
                  </a:schemeClr>
                </a:solidFill>
                <a:latin typeface="Tahoma" pitchFamily="34" charset="0"/>
              </a:endParaRPr>
            </a:p>
          </p:txBody>
        </p:sp>
      </p:grpSp>
      <p:pic>
        <p:nvPicPr>
          <p:cNvPr id="5" name="Picture 7" descr="Image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218" y="1484784"/>
            <a:ext cx="2843847" cy="3301773"/>
          </a:xfrm>
          <a:prstGeom prst="rect">
            <a:avLst/>
          </a:prstGeom>
          <a:effectLst>
            <a:outerShdw blurRad="215900" dist="63500" dir="3600000" sx="102000" sy="102000" algn="tr" rotWithShape="0">
              <a:prstClr val="black">
                <a:alpha val="49000"/>
              </a:prstClr>
            </a:outerShdw>
          </a:effectLst>
          <a:extLst>
            <a:ext uri="{91240B29-F687-4F45-9708-019B960494DF}">
              <a14:hiddenLine xmlns:a14="http://schemas.microsoft.com/office/drawing/2010/main" w="9525">
                <a:solidFill>
                  <a:srgbClr val="000000"/>
                </a:solidFill>
                <a:miter lim="800000"/>
                <a:headEnd/>
                <a:tailEnd/>
              </a14:hiddenLine>
            </a:ext>
          </a:extLst>
        </p:spPr>
      </p:pic>
      <p:pic>
        <p:nvPicPr>
          <p:cNvPr id="7" name="Picture 9" descr="Image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4358" y="3584538"/>
            <a:ext cx="2894321" cy="3188402"/>
          </a:xfrm>
          <a:prstGeom prst="rect">
            <a:avLst/>
          </a:prstGeom>
          <a:effectLst>
            <a:outerShdw blurRad="215900" dist="63500" dir="3600000" sx="102000" sy="102000" algn="tr" rotWithShape="0">
              <a:prstClr val="black">
                <a:alpha val="49000"/>
              </a:prstClr>
            </a:outerShdw>
          </a:effectLst>
          <a:extLst>
            <a:ext uri="{91240B29-F687-4F45-9708-019B960494DF}">
              <a14:hiddenLine xmlns:a14="http://schemas.microsoft.com/office/drawing/2010/main" w="9525">
                <a:solidFill>
                  <a:srgbClr val="000000"/>
                </a:solidFill>
                <a:miter lim="800000"/>
                <a:headEnd/>
                <a:tailEnd/>
              </a14:hiddenLine>
            </a:ext>
          </a:extLst>
        </p:spPr>
      </p:pic>
      <p:pic>
        <p:nvPicPr>
          <p:cNvPr id="9" name="Picture 10" descr="Imagen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9117" y="3467501"/>
            <a:ext cx="2859214" cy="3150904"/>
          </a:xfrm>
          <a:prstGeom prst="rect">
            <a:avLst/>
          </a:prstGeom>
          <a:effectLst>
            <a:outerShdw blurRad="215900" dist="63500" dir="3600000" sx="102000" sy="102000" algn="tr" rotWithShape="0">
              <a:prstClr val="black">
                <a:alpha val="49000"/>
              </a:prst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10" name="9 Rectángulo">
            <a:hlinkClick r:id="rId6"/>
          </p:cNvPr>
          <p:cNvSpPr/>
          <p:nvPr/>
        </p:nvSpPr>
        <p:spPr>
          <a:xfrm>
            <a:off x="683568" y="5057785"/>
            <a:ext cx="1584176" cy="1296144"/>
          </a:xfrm>
          <a:prstGeom prst="rect">
            <a:avLst/>
          </a:prstGeom>
          <a:gradFill>
            <a:gsLst>
              <a:gs pos="34177">
                <a:srgbClr val="B5C8EA"/>
              </a:gs>
              <a:gs pos="6650">
                <a:srgbClr val="9FB9E5"/>
              </a:gs>
              <a:gs pos="0">
                <a:schemeClr val="accent1">
                  <a:tint val="66000"/>
                  <a:satMod val="160000"/>
                </a:schemeClr>
              </a:gs>
              <a:gs pos="50000">
                <a:schemeClr val="accent1">
                  <a:tint val="44500"/>
                  <a:satMod val="160000"/>
                </a:schemeClr>
              </a:gs>
              <a:gs pos="71000">
                <a:schemeClr val="accent1">
                  <a:tint val="23500"/>
                  <a:satMod val="160000"/>
                </a:schemeClr>
              </a:gs>
            </a:gsLst>
            <a:lin ang="5400000" scaled="0"/>
          </a:gradFill>
          <a:ln>
            <a:solidFill>
              <a:schemeClr val="tx2">
                <a:lumMod val="60000"/>
                <a:lumOff val="40000"/>
              </a:schemeClr>
            </a:solidFill>
          </a:ln>
          <a:scene3d>
            <a:camera prst="orthographicFront"/>
            <a:lightRig rig="threePt" dir="t">
              <a:rot lat="0" lon="0" rev="3000000"/>
            </a:lightRig>
          </a:scene3d>
          <a:sp3d extrusionH="25400" contourW="12700" prstMaterial="matte">
            <a:bevelT w="114300" h="146050" prst="artDeco"/>
            <a:bevelB w="114300" h="101600" prst="artDeco"/>
            <a:extrusionClr>
              <a:schemeClr val="tx2">
                <a:lumMod val="60000"/>
                <a:lumOff val="40000"/>
              </a:schemeClr>
            </a:extrusionClr>
            <a:contourClr>
              <a:schemeClr val="tx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gl-ES"/>
          </a:p>
        </p:txBody>
      </p:sp>
      <p:sp>
        <p:nvSpPr>
          <p:cNvPr id="11" name="10 CuadroTexto">
            <a:hlinkClick r:id="rId7"/>
          </p:cNvPr>
          <p:cNvSpPr txBox="1"/>
          <p:nvPr/>
        </p:nvSpPr>
        <p:spPr>
          <a:xfrm>
            <a:off x="747605" y="5436936"/>
            <a:ext cx="1520139" cy="307777"/>
          </a:xfrm>
          <a:prstGeom prst="rect">
            <a:avLst/>
          </a:prstGeom>
          <a:noFill/>
        </p:spPr>
        <p:txBody>
          <a:bodyPr wrap="square" rtlCol="0">
            <a:spAutoFit/>
          </a:bodyPr>
          <a:lstStyle/>
          <a:p>
            <a:r>
              <a:rPr lang="es-ES" sz="1400" b="1" dirty="0" err="1">
                <a:solidFill>
                  <a:schemeClr val="tx2"/>
                </a:solidFill>
              </a:rPr>
              <a:t>p</a:t>
            </a:r>
            <a:r>
              <a:rPr lang="es-ES" sz="1400" b="1" dirty="0" err="1" smtClean="0">
                <a:solidFill>
                  <a:schemeClr val="tx2"/>
                </a:solidFill>
              </a:rPr>
              <a:t>escadegalicia.gal</a:t>
            </a:r>
            <a:endParaRPr lang="gl-ES" sz="1400" b="1" dirty="0">
              <a:solidFill>
                <a:schemeClr val="tx2"/>
              </a:solidFill>
            </a:endParaRPr>
          </a:p>
        </p:txBody>
      </p:sp>
    </p:spTree>
    <p:extLst>
      <p:ext uri="{BB962C8B-B14F-4D97-AF65-F5344CB8AC3E}">
        <p14:creationId xmlns:p14="http://schemas.microsoft.com/office/powerpoint/2010/main" val="3233695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Imagen"/>
          <p:cNvPicPr/>
          <p:nvPr/>
        </p:nvPicPr>
        <p:blipFill>
          <a:blip r:embed="rId3"/>
          <a:stretch>
            <a:fillRect/>
          </a:stretch>
        </p:blipFill>
        <p:spPr>
          <a:xfrm>
            <a:off x="5430470" y="2996952"/>
            <a:ext cx="3384376" cy="2232248"/>
          </a:xfrm>
          <a:prstGeom prst="rect">
            <a:avLst/>
          </a:prstGeom>
          <a:effectLst>
            <a:outerShdw blurRad="215900" dist="63500" dir="3600000" sx="102000" sy="102000" algn="tr" rotWithShape="0">
              <a:prstClr val="black">
                <a:alpha val="49000"/>
              </a:prstClr>
            </a:outerShdw>
          </a:effectLst>
        </p:spPr>
      </p:pic>
      <p:sp>
        <p:nvSpPr>
          <p:cNvPr id="6" name="Text Box 2"/>
          <p:cNvSpPr txBox="1">
            <a:spLocks noChangeArrowheads="1"/>
          </p:cNvSpPr>
          <p:nvPr/>
        </p:nvSpPr>
        <p:spPr bwMode="auto">
          <a:xfrm>
            <a:off x="0" y="252982"/>
            <a:ext cx="27797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s-ES"/>
            </a:defPPr>
            <a:lvl1pPr algn="r">
              <a:defRPr b="1">
                <a:solidFill>
                  <a:schemeClr val="tx2">
                    <a:lumMod val="60000"/>
                    <a:lumOff val="40000"/>
                  </a:schemeClr>
                </a:solidFill>
                <a:latin typeface="Tahoma" pitchFamily="34" charset="0"/>
              </a:defRPr>
            </a:lvl1pPr>
          </a:lstStyle>
          <a:p>
            <a:r>
              <a:rPr lang="es-ES" dirty="0" smtClean="0"/>
              <a:t>… </a:t>
            </a:r>
            <a:r>
              <a:rPr lang="es-ES" dirty="0" err="1" smtClean="0"/>
              <a:t>intregración</a:t>
            </a:r>
            <a:r>
              <a:rPr lang="es-ES" dirty="0" smtClean="0"/>
              <a:t> con SEDE ELECTRONICA</a:t>
            </a:r>
            <a:endParaRPr lang="gl-ES" dirty="0"/>
          </a:p>
        </p:txBody>
      </p:sp>
      <p:grpSp>
        <p:nvGrpSpPr>
          <p:cNvPr id="2" name="1 Grupo"/>
          <p:cNvGrpSpPr/>
          <p:nvPr/>
        </p:nvGrpSpPr>
        <p:grpSpPr>
          <a:xfrm>
            <a:off x="2779771" y="576148"/>
            <a:ext cx="6251732" cy="1718147"/>
            <a:chOff x="2779771" y="576148"/>
            <a:chExt cx="6251732" cy="1718147"/>
          </a:xfrm>
        </p:grpSpPr>
        <p:sp>
          <p:nvSpPr>
            <p:cNvPr id="13" name="12 Forma libre"/>
            <p:cNvSpPr/>
            <p:nvPr/>
          </p:nvSpPr>
          <p:spPr>
            <a:xfrm>
              <a:off x="2779771" y="576148"/>
              <a:ext cx="6251732" cy="429140"/>
            </a:xfrm>
            <a:custGeom>
              <a:avLst/>
              <a:gdLst>
                <a:gd name="connsiteX0" fmla="*/ 0 w 5998464"/>
                <a:gd name="connsiteY0" fmla="*/ 0 h 612648"/>
                <a:gd name="connsiteX1" fmla="*/ 822960 w 5998464"/>
                <a:gd name="connsiteY1" fmla="*/ 603504 h 612648"/>
                <a:gd name="connsiteX2" fmla="*/ 5998464 w 5998464"/>
                <a:gd name="connsiteY2" fmla="*/ 612648 h 612648"/>
              </a:gdLst>
              <a:ahLst/>
              <a:cxnLst>
                <a:cxn ang="0">
                  <a:pos x="connsiteX0" y="connsiteY0"/>
                </a:cxn>
                <a:cxn ang="0">
                  <a:pos x="connsiteX1" y="connsiteY1"/>
                </a:cxn>
                <a:cxn ang="0">
                  <a:pos x="connsiteX2" y="connsiteY2"/>
                </a:cxn>
              </a:cxnLst>
              <a:rect l="l" t="t" r="r" b="b"/>
              <a:pathLst>
                <a:path w="5998464" h="612648">
                  <a:moveTo>
                    <a:pt x="0" y="0"/>
                  </a:moveTo>
                  <a:lnTo>
                    <a:pt x="822960" y="603504"/>
                  </a:lnTo>
                  <a:lnTo>
                    <a:pt x="5998464" y="612648"/>
                  </a:lnTo>
                </a:path>
              </a:pathLst>
            </a:custGeom>
            <a:noFill/>
            <a:ln w="6350">
              <a:solidFill>
                <a:schemeClr val="tx2">
                  <a:lumMod val="60000"/>
                  <a:lumOff val="40000"/>
                </a:schemeClr>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angle 5"/>
            <p:cNvSpPr>
              <a:spLocks noChangeArrowheads="1"/>
            </p:cNvSpPr>
            <p:nvPr/>
          </p:nvSpPr>
          <p:spPr bwMode="auto">
            <a:xfrm>
              <a:off x="3595716" y="1124744"/>
              <a:ext cx="541935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s-ES" sz="1400" b="1" dirty="0" smtClean="0">
                  <a:solidFill>
                    <a:schemeClr val="tx2">
                      <a:lumMod val="60000"/>
                      <a:lumOff val="40000"/>
                    </a:schemeClr>
                  </a:solidFill>
                  <a:latin typeface="Tahoma" pitchFamily="34" charset="0"/>
                </a:rPr>
                <a:t>La integración </a:t>
              </a:r>
              <a:r>
                <a:rPr lang="es-ES" sz="1400" b="1" dirty="0">
                  <a:solidFill>
                    <a:schemeClr val="tx2">
                      <a:lumMod val="60000"/>
                      <a:lumOff val="40000"/>
                    </a:schemeClr>
                  </a:solidFill>
                  <a:latin typeface="Tahoma" pitchFamily="34" charset="0"/>
                </a:rPr>
                <a:t>con SEDE </a:t>
              </a:r>
              <a:r>
                <a:rPr lang="es-ES" sz="1400" b="1" dirty="0" smtClean="0">
                  <a:solidFill>
                    <a:schemeClr val="tx2">
                      <a:lumMod val="60000"/>
                      <a:lumOff val="40000"/>
                    </a:schemeClr>
                  </a:solidFill>
                  <a:latin typeface="Tahoma" pitchFamily="34" charset="0"/>
                </a:rPr>
                <a:t>de los procedimientos administrativos a las correspondientes aplicaciones informáticas permite dar más agilidad y seguridad  a los expedientes, además de dotar de herramientas  para los gestores  de las aplicaciones.</a:t>
              </a:r>
            </a:p>
          </p:txBody>
        </p:sp>
      </p:gr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821" y="2708920"/>
            <a:ext cx="4170363" cy="264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4951" y="4509120"/>
            <a:ext cx="4009853" cy="2208188"/>
          </a:xfrm>
          <a:prstGeom prst="rect">
            <a:avLst/>
          </a:prstGeom>
          <a:effectLst>
            <a:outerShdw blurRad="215900" dist="63500" dir="3600000" sx="102000" sy="102000" algn="tr" rotWithShape="0">
              <a:prstClr val="black">
                <a:alpha val="49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50932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p:nvPr/>
        </p:nvPicPr>
        <p:blipFill>
          <a:blip r:embed="rId2"/>
          <a:stretch>
            <a:fillRect/>
          </a:stretch>
        </p:blipFill>
        <p:spPr>
          <a:xfrm>
            <a:off x="179512" y="4509120"/>
            <a:ext cx="3654266" cy="2160240"/>
          </a:xfrm>
          <a:prstGeom prst="rect">
            <a:avLst/>
          </a:prstGeom>
          <a:effectLst>
            <a:outerShdw blurRad="215900" dist="63500" dir="3600000" sx="102000" sy="102000" algn="tr" rotWithShape="0">
              <a:prstClr val="black">
                <a:alpha val="49000"/>
              </a:prstClr>
            </a:outerShdw>
          </a:effectLst>
        </p:spPr>
      </p:pic>
      <p:graphicFrame>
        <p:nvGraphicFramePr>
          <p:cNvPr id="2" name="1 Tabla"/>
          <p:cNvGraphicFramePr>
            <a:graphicFrameLocks noGrp="1"/>
          </p:cNvGraphicFramePr>
          <p:nvPr>
            <p:extLst>
              <p:ext uri="{D42A27DB-BD31-4B8C-83A1-F6EECF244321}">
                <p14:modId xmlns:p14="http://schemas.microsoft.com/office/powerpoint/2010/main" val="2548715947"/>
              </p:ext>
            </p:extLst>
          </p:nvPr>
        </p:nvGraphicFramePr>
        <p:xfrm>
          <a:off x="3275857" y="1196752"/>
          <a:ext cx="5781966" cy="4248474"/>
        </p:xfrm>
        <a:graphic>
          <a:graphicData uri="http://schemas.openxmlformats.org/drawingml/2006/table">
            <a:tbl>
              <a:tblPr firstRow="1" firstCol="1" bandRow="1">
                <a:tableStyleId>{FABFCF23-3B69-468F-B69F-88F6DE6A72F2}</a:tableStyleId>
              </a:tblPr>
              <a:tblGrid>
                <a:gridCol w="3901332"/>
                <a:gridCol w="863093"/>
                <a:gridCol w="1017541"/>
              </a:tblGrid>
              <a:tr h="211769">
                <a:tc>
                  <a:txBody>
                    <a:bodyPr/>
                    <a:lstStyle/>
                    <a:p>
                      <a:pPr>
                        <a:lnSpc>
                          <a:spcPct val="115000"/>
                        </a:lnSpc>
                        <a:spcAft>
                          <a:spcPts val="0"/>
                        </a:spcAft>
                      </a:pPr>
                      <a:r>
                        <a:rPr lang="es-ES" sz="1200" dirty="0">
                          <a:effectLst/>
                        </a:rPr>
                        <a:t>PROCEDIMIENTO</a:t>
                      </a:r>
                      <a:endParaRPr lang="gl-ES" sz="2000" dirty="0">
                        <a:effectLst/>
                        <a:latin typeface="Calibri"/>
                        <a:ea typeface="Calibri"/>
                        <a:cs typeface="Times New Roman"/>
                      </a:endParaRPr>
                    </a:p>
                  </a:txBody>
                  <a:tcPr marL="44450" marR="44450" marT="0" marB="0" anchor="ctr"/>
                </a:tc>
                <a:tc>
                  <a:txBody>
                    <a:bodyPr/>
                    <a:lstStyle/>
                    <a:p>
                      <a:pPr>
                        <a:lnSpc>
                          <a:spcPct val="115000"/>
                        </a:lnSpc>
                        <a:spcAft>
                          <a:spcPts val="0"/>
                        </a:spcAft>
                      </a:pPr>
                      <a:r>
                        <a:rPr lang="gl-ES" sz="1200">
                          <a:effectLst/>
                        </a:rPr>
                        <a:t>CÓD</a:t>
                      </a:r>
                      <a:endParaRPr lang="gl-ES" sz="2000">
                        <a:effectLst/>
                        <a:latin typeface="Calibri"/>
                        <a:ea typeface="Calibri"/>
                        <a:cs typeface="Times New Roman"/>
                      </a:endParaRPr>
                    </a:p>
                  </a:txBody>
                  <a:tcPr marL="44450" marR="44450" marT="0" marB="0" anchor="ctr"/>
                </a:tc>
                <a:tc>
                  <a:txBody>
                    <a:bodyPr/>
                    <a:lstStyle/>
                    <a:p>
                      <a:pPr>
                        <a:lnSpc>
                          <a:spcPct val="115000"/>
                        </a:lnSpc>
                        <a:spcAft>
                          <a:spcPts val="0"/>
                        </a:spcAft>
                      </a:pPr>
                      <a:r>
                        <a:rPr lang="gl-ES" sz="1200">
                          <a:effectLst/>
                        </a:rPr>
                        <a:t>APLICACIÓN</a:t>
                      </a:r>
                      <a:endParaRPr lang="gl-ES" sz="2000">
                        <a:effectLst/>
                        <a:latin typeface="Calibri"/>
                        <a:ea typeface="Calibri"/>
                        <a:cs typeface="Times New Roman"/>
                      </a:endParaRPr>
                    </a:p>
                  </a:txBody>
                  <a:tcPr marL="44450" marR="44450" marT="0" marB="0" anchor="ctr"/>
                </a:tc>
              </a:tr>
              <a:tr h="847063">
                <a:tc>
                  <a:txBody>
                    <a:bodyPr/>
                    <a:lstStyle/>
                    <a:p>
                      <a:pPr>
                        <a:lnSpc>
                          <a:spcPct val="115000"/>
                        </a:lnSpc>
                        <a:spcAft>
                          <a:spcPts val="0"/>
                        </a:spcAft>
                      </a:pPr>
                      <a:r>
                        <a:rPr lang="es-ES" sz="1200" dirty="0">
                          <a:effectLst/>
                        </a:rPr>
                        <a:t>Otorgamiento de las modalidades de recursos específicos en el permiso de explotación para embarcación y de la acreditación para la explotación de percebe.</a:t>
                      </a:r>
                      <a:endParaRPr lang="gl-ES" sz="2000" dirty="0">
                        <a:effectLst/>
                        <a:latin typeface="Calibri"/>
                        <a:ea typeface="Calibri"/>
                        <a:cs typeface="Times New Roman"/>
                      </a:endParaRPr>
                    </a:p>
                  </a:txBody>
                  <a:tcPr marL="44450" marR="44450" marT="0" marB="0" anchor="ctr"/>
                </a:tc>
                <a:tc>
                  <a:txBody>
                    <a:bodyPr/>
                    <a:lstStyle/>
                    <a:p>
                      <a:pPr>
                        <a:lnSpc>
                          <a:spcPct val="115000"/>
                        </a:lnSpc>
                        <a:spcAft>
                          <a:spcPts val="0"/>
                        </a:spcAft>
                      </a:pPr>
                      <a:r>
                        <a:rPr lang="gl-ES" sz="1200" b="1" dirty="0">
                          <a:solidFill>
                            <a:schemeClr val="accent5">
                              <a:lumMod val="50000"/>
                            </a:schemeClr>
                          </a:solidFill>
                          <a:effectLst/>
                        </a:rPr>
                        <a:t>PE401C</a:t>
                      </a:r>
                      <a:endParaRPr lang="gl-ES" sz="2000" b="1" dirty="0">
                        <a:solidFill>
                          <a:schemeClr val="accent5">
                            <a:lumMod val="50000"/>
                          </a:schemeClr>
                        </a:solidFill>
                        <a:effectLst/>
                        <a:latin typeface="Calibri"/>
                        <a:ea typeface="Calibri"/>
                        <a:cs typeface="Times New Roman"/>
                      </a:endParaRPr>
                    </a:p>
                  </a:txBody>
                  <a:tcPr marL="44450" marR="44450" marT="0" marB="0" anchor="ctr"/>
                </a:tc>
                <a:tc>
                  <a:txBody>
                    <a:bodyPr/>
                    <a:lstStyle/>
                    <a:p>
                      <a:pPr>
                        <a:lnSpc>
                          <a:spcPct val="115000"/>
                        </a:lnSpc>
                        <a:spcAft>
                          <a:spcPts val="0"/>
                        </a:spcAft>
                      </a:pPr>
                      <a:r>
                        <a:rPr lang="gl-ES" sz="1200" b="1" dirty="0">
                          <a:solidFill>
                            <a:schemeClr val="accent5">
                              <a:lumMod val="50000"/>
                            </a:schemeClr>
                          </a:solidFill>
                          <a:effectLst/>
                        </a:rPr>
                        <a:t>REXBUQ</a:t>
                      </a:r>
                      <a:endParaRPr lang="gl-ES" sz="2000" b="1" dirty="0">
                        <a:solidFill>
                          <a:schemeClr val="accent5">
                            <a:lumMod val="50000"/>
                          </a:schemeClr>
                        </a:solidFill>
                        <a:effectLst/>
                        <a:latin typeface="Calibri"/>
                        <a:ea typeface="Calibri"/>
                        <a:cs typeface="Times New Roman"/>
                      </a:endParaRPr>
                    </a:p>
                  </a:txBody>
                  <a:tcPr marL="44450" marR="44450" marT="0" marB="0" anchor="ctr"/>
                </a:tc>
              </a:tr>
              <a:tr h="436678">
                <a:tc>
                  <a:txBody>
                    <a:bodyPr/>
                    <a:lstStyle/>
                    <a:p>
                      <a:pPr>
                        <a:lnSpc>
                          <a:spcPct val="115000"/>
                        </a:lnSpc>
                        <a:spcAft>
                          <a:spcPts val="0"/>
                        </a:spcAft>
                      </a:pPr>
                      <a:r>
                        <a:rPr lang="es-ES" sz="1200" dirty="0">
                          <a:effectLst/>
                        </a:rPr>
                        <a:t>Renovación de modalidades de recursos específicos en el permiso de explotación para embarcación.</a:t>
                      </a:r>
                      <a:endParaRPr lang="gl-ES" sz="2000" dirty="0">
                        <a:effectLst/>
                        <a:latin typeface="Calibri"/>
                        <a:ea typeface="Calibri"/>
                        <a:cs typeface="Times New Roman"/>
                      </a:endParaRPr>
                    </a:p>
                  </a:txBody>
                  <a:tcPr marL="44450" marR="44450" marT="0" marB="0" anchor="ctr"/>
                </a:tc>
                <a:tc>
                  <a:txBody>
                    <a:bodyPr/>
                    <a:lstStyle/>
                    <a:p>
                      <a:pPr>
                        <a:lnSpc>
                          <a:spcPct val="115000"/>
                        </a:lnSpc>
                        <a:spcAft>
                          <a:spcPts val="0"/>
                        </a:spcAft>
                      </a:pPr>
                      <a:r>
                        <a:rPr lang="gl-ES" sz="1200" b="1" dirty="0" smtClean="0">
                          <a:solidFill>
                            <a:schemeClr val="accent5">
                              <a:lumMod val="50000"/>
                            </a:schemeClr>
                          </a:solidFill>
                          <a:effectLst/>
                        </a:rPr>
                        <a:t>PE401E</a:t>
                      </a:r>
                      <a:endParaRPr lang="gl-ES" sz="2000" b="1" dirty="0">
                        <a:solidFill>
                          <a:schemeClr val="accent5">
                            <a:lumMod val="50000"/>
                          </a:schemeClr>
                        </a:solidFill>
                        <a:effectLst/>
                        <a:latin typeface="Calibri"/>
                        <a:ea typeface="Calibri"/>
                        <a:cs typeface="Times New Roman"/>
                      </a:endParaRPr>
                    </a:p>
                  </a:txBody>
                  <a:tcPr marL="44450" marR="44450" marT="0" marB="0" anchor="ctr"/>
                </a:tc>
                <a:tc>
                  <a:txBody>
                    <a:bodyPr/>
                    <a:lstStyle/>
                    <a:p>
                      <a:pPr>
                        <a:lnSpc>
                          <a:spcPct val="115000"/>
                        </a:lnSpc>
                        <a:spcAft>
                          <a:spcPts val="0"/>
                        </a:spcAft>
                      </a:pPr>
                      <a:r>
                        <a:rPr lang="gl-ES" sz="1200" b="1" dirty="0">
                          <a:solidFill>
                            <a:schemeClr val="accent5">
                              <a:lumMod val="50000"/>
                            </a:schemeClr>
                          </a:solidFill>
                          <a:effectLst/>
                        </a:rPr>
                        <a:t>REXBUQ</a:t>
                      </a:r>
                      <a:endParaRPr lang="gl-ES" sz="2000" b="1" dirty="0">
                        <a:solidFill>
                          <a:schemeClr val="accent5">
                            <a:lumMod val="50000"/>
                          </a:schemeClr>
                        </a:solidFill>
                        <a:effectLst/>
                        <a:latin typeface="Calibri"/>
                        <a:ea typeface="Calibri"/>
                        <a:cs typeface="Times New Roman"/>
                      </a:endParaRPr>
                    </a:p>
                  </a:txBody>
                  <a:tcPr marL="44450" marR="44450" marT="0" marB="0" anchor="ctr"/>
                </a:tc>
              </a:tr>
              <a:tr h="847063">
                <a:tc>
                  <a:txBody>
                    <a:bodyPr/>
                    <a:lstStyle/>
                    <a:p>
                      <a:pPr>
                        <a:lnSpc>
                          <a:spcPct val="115000"/>
                        </a:lnSpc>
                        <a:spcAft>
                          <a:spcPts val="0"/>
                        </a:spcAft>
                      </a:pPr>
                      <a:r>
                        <a:rPr lang="es-ES" sz="1200" dirty="0">
                          <a:effectLst/>
                        </a:rPr>
                        <a:t>Inclusión y actualización en las listas para el incremento del número de cuotas de captura para las embarcaciones incluidas en un plan de gestión de recursos específicos.</a:t>
                      </a:r>
                      <a:endParaRPr lang="gl-ES" sz="2000" dirty="0">
                        <a:effectLst/>
                        <a:latin typeface="Calibri"/>
                        <a:ea typeface="Calibri"/>
                        <a:cs typeface="Times New Roman"/>
                      </a:endParaRPr>
                    </a:p>
                  </a:txBody>
                  <a:tcPr marL="44450" marR="44450" marT="0" marB="0" anchor="ctr"/>
                </a:tc>
                <a:tc>
                  <a:txBody>
                    <a:bodyPr/>
                    <a:lstStyle/>
                    <a:p>
                      <a:pPr>
                        <a:lnSpc>
                          <a:spcPct val="115000"/>
                        </a:lnSpc>
                        <a:spcAft>
                          <a:spcPts val="0"/>
                        </a:spcAft>
                      </a:pPr>
                      <a:r>
                        <a:rPr lang="gl-ES" sz="1200" b="1" dirty="0">
                          <a:solidFill>
                            <a:schemeClr val="accent5">
                              <a:lumMod val="50000"/>
                            </a:schemeClr>
                          </a:solidFill>
                          <a:effectLst/>
                        </a:rPr>
                        <a:t>PE401F</a:t>
                      </a:r>
                      <a:endParaRPr lang="gl-ES" sz="2000" b="1" dirty="0">
                        <a:solidFill>
                          <a:schemeClr val="accent5">
                            <a:lumMod val="50000"/>
                          </a:schemeClr>
                        </a:solidFill>
                        <a:effectLst/>
                        <a:latin typeface="Calibri"/>
                        <a:ea typeface="Calibri"/>
                        <a:cs typeface="Times New Roman"/>
                      </a:endParaRPr>
                    </a:p>
                  </a:txBody>
                  <a:tcPr marL="44450" marR="44450" marT="0" marB="0" anchor="ctr"/>
                </a:tc>
                <a:tc>
                  <a:txBody>
                    <a:bodyPr/>
                    <a:lstStyle/>
                    <a:p>
                      <a:pPr>
                        <a:lnSpc>
                          <a:spcPct val="115000"/>
                        </a:lnSpc>
                        <a:spcAft>
                          <a:spcPts val="0"/>
                        </a:spcAft>
                      </a:pPr>
                      <a:r>
                        <a:rPr lang="gl-ES" sz="1200" b="1" dirty="0">
                          <a:solidFill>
                            <a:schemeClr val="accent5">
                              <a:lumMod val="50000"/>
                            </a:schemeClr>
                          </a:solidFill>
                          <a:effectLst/>
                        </a:rPr>
                        <a:t>REXBUQ</a:t>
                      </a:r>
                      <a:endParaRPr lang="gl-ES" sz="2000" b="1" dirty="0">
                        <a:solidFill>
                          <a:schemeClr val="accent5">
                            <a:lumMod val="50000"/>
                          </a:schemeClr>
                        </a:solidFill>
                        <a:effectLst/>
                        <a:latin typeface="Calibri"/>
                        <a:ea typeface="Calibri"/>
                        <a:cs typeface="Times New Roman"/>
                      </a:endParaRPr>
                    </a:p>
                  </a:txBody>
                  <a:tcPr marL="44450" marR="44450" marT="0" marB="0" anchor="ctr"/>
                </a:tc>
              </a:tr>
              <a:tr h="847063">
                <a:tc>
                  <a:txBody>
                    <a:bodyPr/>
                    <a:lstStyle/>
                    <a:p>
                      <a:pPr>
                        <a:lnSpc>
                          <a:spcPct val="115000"/>
                        </a:lnSpc>
                        <a:spcAft>
                          <a:spcPts val="0"/>
                        </a:spcAft>
                      </a:pPr>
                      <a:r>
                        <a:rPr lang="es-ES" sz="1200" dirty="0">
                          <a:effectLst/>
                        </a:rPr>
                        <a:t>Registro de buques de pesca y otros recursos marinos vivos; auxiliares de pesca, de explotaciones de acuicultura y artefactos dedicados al cultivo o estabulación de especies marinas.</a:t>
                      </a:r>
                      <a:endParaRPr lang="gl-ES" sz="2000" dirty="0">
                        <a:effectLst/>
                        <a:latin typeface="Calibri"/>
                        <a:ea typeface="Calibri"/>
                        <a:cs typeface="Times New Roman"/>
                      </a:endParaRPr>
                    </a:p>
                  </a:txBody>
                  <a:tcPr marL="44450" marR="44450" marT="0" marB="0" anchor="ctr"/>
                </a:tc>
                <a:tc>
                  <a:txBody>
                    <a:bodyPr/>
                    <a:lstStyle/>
                    <a:p>
                      <a:pPr>
                        <a:lnSpc>
                          <a:spcPct val="115000"/>
                        </a:lnSpc>
                        <a:spcAft>
                          <a:spcPts val="0"/>
                        </a:spcAft>
                      </a:pPr>
                      <a:r>
                        <a:rPr lang="gl-ES" sz="1200" b="1" dirty="0">
                          <a:solidFill>
                            <a:schemeClr val="accent5">
                              <a:lumMod val="50000"/>
                            </a:schemeClr>
                          </a:solidFill>
                          <a:effectLst/>
                        </a:rPr>
                        <a:t>PE401G</a:t>
                      </a:r>
                      <a:endParaRPr lang="gl-ES" sz="2000" b="1" dirty="0">
                        <a:solidFill>
                          <a:schemeClr val="accent5">
                            <a:lumMod val="50000"/>
                          </a:schemeClr>
                        </a:solidFill>
                        <a:effectLst/>
                        <a:latin typeface="Calibri"/>
                        <a:ea typeface="Calibri"/>
                        <a:cs typeface="Times New Roman"/>
                      </a:endParaRPr>
                    </a:p>
                  </a:txBody>
                  <a:tcPr marL="44450" marR="44450" marT="0" marB="0" anchor="ctr"/>
                </a:tc>
                <a:tc>
                  <a:txBody>
                    <a:bodyPr/>
                    <a:lstStyle/>
                    <a:p>
                      <a:pPr>
                        <a:lnSpc>
                          <a:spcPct val="115000"/>
                        </a:lnSpc>
                        <a:spcAft>
                          <a:spcPts val="0"/>
                        </a:spcAft>
                      </a:pPr>
                      <a:r>
                        <a:rPr lang="gl-ES" sz="1200" b="1" dirty="0">
                          <a:solidFill>
                            <a:schemeClr val="accent5">
                              <a:lumMod val="50000"/>
                            </a:schemeClr>
                          </a:solidFill>
                          <a:effectLst/>
                        </a:rPr>
                        <a:t>REXBUQ</a:t>
                      </a:r>
                      <a:endParaRPr lang="gl-ES" sz="2000" b="1" dirty="0">
                        <a:solidFill>
                          <a:schemeClr val="accent5">
                            <a:lumMod val="50000"/>
                          </a:schemeClr>
                        </a:solidFill>
                        <a:effectLst/>
                        <a:latin typeface="Calibri"/>
                        <a:ea typeface="Calibri"/>
                        <a:cs typeface="Times New Roman"/>
                      </a:endParaRPr>
                    </a:p>
                  </a:txBody>
                  <a:tcPr marL="44450" marR="44450" marT="0" marB="0" anchor="ctr"/>
                </a:tc>
              </a:tr>
              <a:tr h="211769">
                <a:tc>
                  <a:txBody>
                    <a:bodyPr/>
                    <a:lstStyle/>
                    <a:p>
                      <a:pPr>
                        <a:lnSpc>
                          <a:spcPct val="115000"/>
                        </a:lnSpc>
                        <a:spcAft>
                          <a:spcPts val="0"/>
                        </a:spcAft>
                      </a:pPr>
                      <a:r>
                        <a:rPr lang="es-ES" sz="1200">
                          <a:effectLst/>
                        </a:rPr>
                        <a:t>Permiso de explotación para embarcación.</a:t>
                      </a:r>
                      <a:endParaRPr lang="gl-ES" sz="2000">
                        <a:effectLst/>
                        <a:latin typeface="Calibri"/>
                        <a:ea typeface="Calibri"/>
                        <a:cs typeface="Times New Roman"/>
                      </a:endParaRPr>
                    </a:p>
                  </a:txBody>
                  <a:tcPr marL="44450" marR="44450" marT="0" marB="0" anchor="ctr"/>
                </a:tc>
                <a:tc>
                  <a:txBody>
                    <a:bodyPr/>
                    <a:lstStyle/>
                    <a:p>
                      <a:pPr>
                        <a:lnSpc>
                          <a:spcPct val="115000"/>
                        </a:lnSpc>
                        <a:spcAft>
                          <a:spcPts val="0"/>
                        </a:spcAft>
                      </a:pPr>
                      <a:r>
                        <a:rPr lang="gl-ES" sz="1200" b="1" dirty="0" smtClean="0">
                          <a:solidFill>
                            <a:schemeClr val="accent5">
                              <a:lumMod val="50000"/>
                            </a:schemeClr>
                          </a:solidFill>
                          <a:effectLst/>
                        </a:rPr>
                        <a:t>PE401A</a:t>
                      </a:r>
                      <a:endParaRPr lang="gl-ES" sz="2000" b="1" dirty="0">
                        <a:solidFill>
                          <a:schemeClr val="accent5">
                            <a:lumMod val="50000"/>
                          </a:schemeClr>
                        </a:solidFill>
                        <a:effectLst/>
                        <a:latin typeface="Calibri"/>
                        <a:ea typeface="Calibri"/>
                        <a:cs typeface="Times New Roman"/>
                      </a:endParaRPr>
                    </a:p>
                  </a:txBody>
                  <a:tcPr marL="44450" marR="44450" marT="0" marB="0" anchor="ctr"/>
                </a:tc>
                <a:tc>
                  <a:txBody>
                    <a:bodyPr/>
                    <a:lstStyle/>
                    <a:p>
                      <a:pPr>
                        <a:lnSpc>
                          <a:spcPct val="115000"/>
                        </a:lnSpc>
                        <a:spcAft>
                          <a:spcPts val="0"/>
                        </a:spcAft>
                      </a:pPr>
                      <a:r>
                        <a:rPr lang="gl-ES" sz="1200" b="1" dirty="0">
                          <a:solidFill>
                            <a:schemeClr val="accent5">
                              <a:lumMod val="50000"/>
                            </a:schemeClr>
                          </a:solidFill>
                          <a:effectLst/>
                        </a:rPr>
                        <a:t>REXBUQ</a:t>
                      </a:r>
                      <a:endParaRPr lang="gl-ES" sz="2000" b="1" dirty="0">
                        <a:solidFill>
                          <a:schemeClr val="accent5">
                            <a:lumMod val="50000"/>
                          </a:schemeClr>
                        </a:solidFill>
                        <a:effectLst/>
                        <a:latin typeface="Calibri"/>
                        <a:ea typeface="Calibri"/>
                        <a:cs typeface="Times New Roman"/>
                      </a:endParaRPr>
                    </a:p>
                  </a:txBody>
                  <a:tcPr marL="44450" marR="44450" marT="0" marB="0" anchor="ctr"/>
                </a:tc>
              </a:tr>
              <a:tr h="211769">
                <a:tc>
                  <a:txBody>
                    <a:bodyPr/>
                    <a:lstStyle/>
                    <a:p>
                      <a:pPr>
                        <a:lnSpc>
                          <a:spcPct val="115000"/>
                        </a:lnSpc>
                        <a:spcAft>
                          <a:spcPts val="0"/>
                        </a:spcAft>
                      </a:pPr>
                      <a:r>
                        <a:rPr lang="es-ES" sz="1200">
                          <a:effectLst/>
                        </a:rPr>
                        <a:t>Traslado del permiso de explotación para embarcación.</a:t>
                      </a:r>
                      <a:endParaRPr lang="gl-ES" sz="2000">
                        <a:effectLst/>
                        <a:latin typeface="Calibri"/>
                        <a:ea typeface="Calibri"/>
                        <a:cs typeface="Times New Roman"/>
                      </a:endParaRPr>
                    </a:p>
                  </a:txBody>
                  <a:tcPr marL="44450" marR="44450" marT="0" marB="0" anchor="ctr"/>
                </a:tc>
                <a:tc>
                  <a:txBody>
                    <a:bodyPr/>
                    <a:lstStyle/>
                    <a:p>
                      <a:pPr>
                        <a:lnSpc>
                          <a:spcPct val="115000"/>
                        </a:lnSpc>
                        <a:spcAft>
                          <a:spcPts val="0"/>
                        </a:spcAft>
                      </a:pPr>
                      <a:r>
                        <a:rPr lang="gl-ES" sz="1200" b="1" dirty="0" smtClean="0">
                          <a:solidFill>
                            <a:schemeClr val="accent5">
                              <a:lumMod val="50000"/>
                            </a:schemeClr>
                          </a:solidFill>
                          <a:effectLst/>
                        </a:rPr>
                        <a:t>PE624A</a:t>
                      </a:r>
                      <a:endParaRPr lang="gl-ES" sz="2000" b="1" dirty="0">
                        <a:solidFill>
                          <a:schemeClr val="accent5">
                            <a:lumMod val="50000"/>
                          </a:schemeClr>
                        </a:solidFill>
                        <a:effectLst/>
                        <a:latin typeface="Calibri"/>
                        <a:ea typeface="Calibri"/>
                        <a:cs typeface="Times New Roman"/>
                      </a:endParaRPr>
                    </a:p>
                  </a:txBody>
                  <a:tcPr marL="44450" marR="44450" marT="0" marB="0" anchor="ctr"/>
                </a:tc>
                <a:tc>
                  <a:txBody>
                    <a:bodyPr/>
                    <a:lstStyle/>
                    <a:p>
                      <a:pPr>
                        <a:lnSpc>
                          <a:spcPct val="115000"/>
                        </a:lnSpc>
                        <a:spcAft>
                          <a:spcPts val="0"/>
                        </a:spcAft>
                      </a:pPr>
                      <a:r>
                        <a:rPr lang="gl-ES" sz="1200" b="1" dirty="0">
                          <a:solidFill>
                            <a:schemeClr val="accent5">
                              <a:lumMod val="50000"/>
                            </a:schemeClr>
                          </a:solidFill>
                          <a:effectLst/>
                        </a:rPr>
                        <a:t>REXBUQ</a:t>
                      </a:r>
                      <a:endParaRPr lang="gl-ES" sz="2000" b="1" dirty="0">
                        <a:solidFill>
                          <a:schemeClr val="accent5">
                            <a:lumMod val="50000"/>
                          </a:schemeClr>
                        </a:solidFill>
                        <a:effectLst/>
                        <a:latin typeface="Calibri"/>
                        <a:ea typeface="Calibri"/>
                        <a:cs typeface="Times New Roman"/>
                      </a:endParaRPr>
                    </a:p>
                  </a:txBody>
                  <a:tcPr marL="44450" marR="44450" marT="0" marB="0" anchor="ctr"/>
                </a:tc>
              </a:tr>
              <a:tr h="211769">
                <a:tc>
                  <a:txBody>
                    <a:bodyPr/>
                    <a:lstStyle/>
                    <a:p>
                      <a:pPr>
                        <a:lnSpc>
                          <a:spcPct val="115000"/>
                        </a:lnSpc>
                        <a:spcAft>
                          <a:spcPts val="0"/>
                        </a:spcAft>
                      </a:pPr>
                      <a:r>
                        <a:rPr lang="es-ES" sz="1200" dirty="0">
                          <a:effectLst/>
                        </a:rPr>
                        <a:t>Cambio de puerto base.</a:t>
                      </a:r>
                      <a:endParaRPr lang="gl-ES" sz="2000" dirty="0">
                        <a:effectLst/>
                        <a:latin typeface="Calibri"/>
                        <a:ea typeface="Calibri"/>
                        <a:cs typeface="Times New Roman"/>
                      </a:endParaRPr>
                    </a:p>
                  </a:txBody>
                  <a:tcPr marL="44450" marR="44450" marT="0" marB="0" anchor="ctr"/>
                </a:tc>
                <a:tc>
                  <a:txBody>
                    <a:bodyPr/>
                    <a:lstStyle/>
                    <a:p>
                      <a:pPr>
                        <a:lnSpc>
                          <a:spcPct val="115000"/>
                        </a:lnSpc>
                        <a:spcAft>
                          <a:spcPts val="0"/>
                        </a:spcAft>
                      </a:pPr>
                      <a:r>
                        <a:rPr lang="gl-ES" sz="1200" b="1" dirty="0" smtClean="0">
                          <a:solidFill>
                            <a:schemeClr val="accent5">
                              <a:lumMod val="50000"/>
                            </a:schemeClr>
                          </a:solidFill>
                          <a:effectLst/>
                        </a:rPr>
                        <a:t>PE401A</a:t>
                      </a:r>
                      <a:endParaRPr lang="gl-ES" sz="2000" b="1" dirty="0">
                        <a:solidFill>
                          <a:schemeClr val="accent5">
                            <a:lumMod val="50000"/>
                          </a:schemeClr>
                        </a:solidFill>
                        <a:effectLst/>
                        <a:latin typeface="Calibri"/>
                        <a:ea typeface="Calibri"/>
                        <a:cs typeface="Times New Roman"/>
                      </a:endParaRPr>
                    </a:p>
                  </a:txBody>
                  <a:tcPr marL="44450" marR="44450" marT="0" marB="0" anchor="ctr"/>
                </a:tc>
                <a:tc>
                  <a:txBody>
                    <a:bodyPr/>
                    <a:lstStyle/>
                    <a:p>
                      <a:pPr>
                        <a:lnSpc>
                          <a:spcPct val="115000"/>
                        </a:lnSpc>
                        <a:spcAft>
                          <a:spcPts val="0"/>
                        </a:spcAft>
                      </a:pPr>
                      <a:r>
                        <a:rPr lang="gl-ES" sz="1200" b="1" dirty="0">
                          <a:solidFill>
                            <a:schemeClr val="accent5">
                              <a:lumMod val="50000"/>
                            </a:schemeClr>
                          </a:solidFill>
                          <a:effectLst/>
                        </a:rPr>
                        <a:t>REXBUQ</a:t>
                      </a:r>
                      <a:endParaRPr lang="gl-ES" sz="2000" b="1" dirty="0">
                        <a:solidFill>
                          <a:schemeClr val="accent5">
                            <a:lumMod val="50000"/>
                          </a:schemeClr>
                        </a:solidFill>
                        <a:effectLst/>
                        <a:latin typeface="Calibri"/>
                        <a:ea typeface="Calibri"/>
                        <a:cs typeface="Times New Roman"/>
                      </a:endParaRPr>
                    </a:p>
                  </a:txBody>
                  <a:tcPr marL="44450" marR="44450" marT="0" marB="0" anchor="ctr"/>
                </a:tc>
              </a:tr>
              <a:tr h="423531">
                <a:tc>
                  <a:txBody>
                    <a:bodyPr/>
                    <a:lstStyle/>
                    <a:p>
                      <a:pPr>
                        <a:lnSpc>
                          <a:spcPct val="115000"/>
                        </a:lnSpc>
                        <a:spcAft>
                          <a:spcPts val="0"/>
                        </a:spcAft>
                      </a:pPr>
                      <a:r>
                        <a:rPr lang="es-ES" sz="1200">
                          <a:effectLst/>
                        </a:rPr>
                        <a:t>Transmisión del permiso de explotación para embarcación.</a:t>
                      </a:r>
                      <a:endParaRPr lang="gl-ES" sz="2000">
                        <a:effectLst/>
                        <a:latin typeface="Calibri"/>
                        <a:ea typeface="Calibri"/>
                        <a:cs typeface="Times New Roman"/>
                      </a:endParaRPr>
                    </a:p>
                  </a:txBody>
                  <a:tcPr marL="44450" marR="44450" marT="0" marB="0" anchor="ctr"/>
                </a:tc>
                <a:tc>
                  <a:txBody>
                    <a:bodyPr/>
                    <a:lstStyle/>
                    <a:p>
                      <a:pPr>
                        <a:lnSpc>
                          <a:spcPct val="115000"/>
                        </a:lnSpc>
                        <a:spcAft>
                          <a:spcPts val="0"/>
                        </a:spcAft>
                      </a:pPr>
                      <a:r>
                        <a:rPr lang="gl-ES" sz="1200" b="1">
                          <a:solidFill>
                            <a:schemeClr val="accent5">
                              <a:lumMod val="50000"/>
                            </a:schemeClr>
                          </a:solidFill>
                          <a:effectLst/>
                        </a:rPr>
                        <a:t>PE401M</a:t>
                      </a:r>
                      <a:endParaRPr lang="gl-ES" sz="2000" b="1">
                        <a:solidFill>
                          <a:schemeClr val="accent5">
                            <a:lumMod val="50000"/>
                          </a:schemeClr>
                        </a:solidFill>
                        <a:effectLst/>
                        <a:latin typeface="Calibri"/>
                        <a:ea typeface="Calibri"/>
                        <a:cs typeface="Times New Roman"/>
                      </a:endParaRPr>
                    </a:p>
                  </a:txBody>
                  <a:tcPr marL="44450" marR="44450" marT="0" marB="0" anchor="ctr"/>
                </a:tc>
                <a:tc>
                  <a:txBody>
                    <a:bodyPr/>
                    <a:lstStyle/>
                    <a:p>
                      <a:pPr>
                        <a:lnSpc>
                          <a:spcPct val="115000"/>
                        </a:lnSpc>
                        <a:spcAft>
                          <a:spcPts val="0"/>
                        </a:spcAft>
                      </a:pPr>
                      <a:r>
                        <a:rPr lang="gl-ES" sz="1200" b="1" dirty="0">
                          <a:solidFill>
                            <a:schemeClr val="accent5">
                              <a:lumMod val="50000"/>
                            </a:schemeClr>
                          </a:solidFill>
                          <a:effectLst/>
                        </a:rPr>
                        <a:t>REXBUQ</a:t>
                      </a:r>
                      <a:endParaRPr lang="gl-ES" sz="2000" b="1" dirty="0">
                        <a:solidFill>
                          <a:schemeClr val="accent5">
                            <a:lumMod val="50000"/>
                          </a:schemeClr>
                        </a:solidFill>
                        <a:effectLst/>
                        <a:latin typeface="Calibri"/>
                        <a:ea typeface="Calibri"/>
                        <a:cs typeface="Times New Roman"/>
                      </a:endParaRPr>
                    </a:p>
                  </a:txBody>
                  <a:tcPr marL="44450" marR="44450" marT="0" marB="0" anchor="ctr"/>
                </a:tc>
              </a:tr>
            </a:tbl>
          </a:graphicData>
        </a:graphic>
      </p:graphicFrame>
      <p:sp>
        <p:nvSpPr>
          <p:cNvPr id="4" name="Text Box 2"/>
          <p:cNvSpPr txBox="1">
            <a:spLocks noChangeArrowheads="1"/>
          </p:cNvSpPr>
          <p:nvPr/>
        </p:nvSpPr>
        <p:spPr bwMode="auto">
          <a:xfrm>
            <a:off x="0" y="252982"/>
            <a:ext cx="27797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s-ES"/>
            </a:defPPr>
            <a:lvl1pPr algn="r">
              <a:defRPr b="1">
                <a:solidFill>
                  <a:schemeClr val="tx2">
                    <a:lumMod val="60000"/>
                    <a:lumOff val="40000"/>
                  </a:schemeClr>
                </a:solidFill>
                <a:latin typeface="Tahoma" pitchFamily="34" charset="0"/>
              </a:defRPr>
            </a:lvl1pPr>
          </a:lstStyle>
          <a:p>
            <a:r>
              <a:rPr lang="es-ES" dirty="0" smtClean="0"/>
              <a:t>… </a:t>
            </a:r>
            <a:r>
              <a:rPr lang="es-ES" dirty="0" err="1" smtClean="0"/>
              <a:t>registro</a:t>
            </a:r>
            <a:r>
              <a:rPr lang="es-ES" dirty="0" smtClean="0"/>
              <a:t> de buques</a:t>
            </a:r>
          </a:p>
          <a:p>
            <a:r>
              <a:rPr lang="es-ES" dirty="0" smtClean="0"/>
              <a:t>REXBUQ</a:t>
            </a:r>
            <a:endParaRPr lang="gl-ES" dirty="0"/>
          </a:p>
        </p:txBody>
      </p:sp>
      <p:sp>
        <p:nvSpPr>
          <p:cNvPr id="6" name="5 Forma libre"/>
          <p:cNvSpPr/>
          <p:nvPr/>
        </p:nvSpPr>
        <p:spPr>
          <a:xfrm>
            <a:off x="2779771" y="576148"/>
            <a:ext cx="6251732" cy="429140"/>
          </a:xfrm>
          <a:custGeom>
            <a:avLst/>
            <a:gdLst>
              <a:gd name="connsiteX0" fmla="*/ 0 w 5998464"/>
              <a:gd name="connsiteY0" fmla="*/ 0 h 612648"/>
              <a:gd name="connsiteX1" fmla="*/ 822960 w 5998464"/>
              <a:gd name="connsiteY1" fmla="*/ 603504 h 612648"/>
              <a:gd name="connsiteX2" fmla="*/ 5998464 w 5998464"/>
              <a:gd name="connsiteY2" fmla="*/ 612648 h 612648"/>
            </a:gdLst>
            <a:ahLst/>
            <a:cxnLst>
              <a:cxn ang="0">
                <a:pos x="connsiteX0" y="connsiteY0"/>
              </a:cxn>
              <a:cxn ang="0">
                <a:pos x="connsiteX1" y="connsiteY1"/>
              </a:cxn>
              <a:cxn ang="0">
                <a:pos x="connsiteX2" y="connsiteY2"/>
              </a:cxn>
            </a:cxnLst>
            <a:rect l="l" t="t" r="r" b="b"/>
            <a:pathLst>
              <a:path w="5998464" h="612648">
                <a:moveTo>
                  <a:pt x="0" y="0"/>
                </a:moveTo>
                <a:lnTo>
                  <a:pt x="822960" y="603504"/>
                </a:lnTo>
                <a:lnTo>
                  <a:pt x="5998464" y="612648"/>
                </a:lnTo>
              </a:path>
            </a:pathLst>
          </a:custGeom>
          <a:noFill/>
          <a:ln w="6350">
            <a:solidFill>
              <a:schemeClr val="tx2">
                <a:lumMod val="60000"/>
                <a:lumOff val="40000"/>
              </a:schemeClr>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7978289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52982"/>
            <a:ext cx="277977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s-ES"/>
            </a:defPPr>
            <a:lvl1pPr algn="r">
              <a:defRPr b="1">
                <a:solidFill>
                  <a:schemeClr val="tx2">
                    <a:lumMod val="60000"/>
                    <a:lumOff val="40000"/>
                  </a:schemeClr>
                </a:solidFill>
                <a:latin typeface="Tahoma" pitchFamily="34" charset="0"/>
              </a:defRPr>
            </a:lvl1pPr>
          </a:lstStyle>
          <a:p>
            <a:r>
              <a:rPr lang="es-ES" dirty="0" smtClean="0"/>
              <a:t>… </a:t>
            </a:r>
            <a:r>
              <a:rPr lang="es-ES" dirty="0" err="1" smtClean="0"/>
              <a:t>autización</a:t>
            </a:r>
            <a:r>
              <a:rPr lang="es-ES" dirty="0" smtClean="0"/>
              <a:t> </a:t>
            </a:r>
            <a:r>
              <a:rPr lang="es-ES" dirty="0" err="1" smtClean="0"/>
              <a:t>primera</a:t>
            </a:r>
            <a:r>
              <a:rPr lang="es-ES" dirty="0" smtClean="0"/>
              <a:t> venta no </a:t>
            </a:r>
            <a:r>
              <a:rPr lang="es-ES" dirty="0" err="1" smtClean="0"/>
              <a:t>lonja</a:t>
            </a:r>
            <a:endParaRPr lang="es-ES" dirty="0" smtClean="0"/>
          </a:p>
          <a:p>
            <a:r>
              <a:rPr lang="es-ES" dirty="0" smtClean="0"/>
              <a:t>AVEMAR</a:t>
            </a:r>
            <a:endParaRPr lang="gl-ES" dirty="0"/>
          </a:p>
        </p:txBody>
      </p:sp>
      <p:sp>
        <p:nvSpPr>
          <p:cNvPr id="6" name="5 Forma libre"/>
          <p:cNvSpPr/>
          <p:nvPr/>
        </p:nvSpPr>
        <p:spPr>
          <a:xfrm>
            <a:off x="2779771" y="576148"/>
            <a:ext cx="6251732" cy="429140"/>
          </a:xfrm>
          <a:custGeom>
            <a:avLst/>
            <a:gdLst>
              <a:gd name="connsiteX0" fmla="*/ 0 w 5998464"/>
              <a:gd name="connsiteY0" fmla="*/ 0 h 612648"/>
              <a:gd name="connsiteX1" fmla="*/ 822960 w 5998464"/>
              <a:gd name="connsiteY1" fmla="*/ 603504 h 612648"/>
              <a:gd name="connsiteX2" fmla="*/ 5998464 w 5998464"/>
              <a:gd name="connsiteY2" fmla="*/ 612648 h 612648"/>
            </a:gdLst>
            <a:ahLst/>
            <a:cxnLst>
              <a:cxn ang="0">
                <a:pos x="connsiteX0" y="connsiteY0"/>
              </a:cxn>
              <a:cxn ang="0">
                <a:pos x="connsiteX1" y="connsiteY1"/>
              </a:cxn>
              <a:cxn ang="0">
                <a:pos x="connsiteX2" y="connsiteY2"/>
              </a:cxn>
            </a:cxnLst>
            <a:rect l="l" t="t" r="r" b="b"/>
            <a:pathLst>
              <a:path w="5998464" h="612648">
                <a:moveTo>
                  <a:pt x="0" y="0"/>
                </a:moveTo>
                <a:lnTo>
                  <a:pt x="822960" y="603504"/>
                </a:lnTo>
                <a:lnTo>
                  <a:pt x="5998464" y="612648"/>
                </a:lnTo>
              </a:path>
            </a:pathLst>
          </a:custGeom>
          <a:noFill/>
          <a:ln w="6350">
            <a:solidFill>
              <a:schemeClr val="tx2">
                <a:lumMod val="60000"/>
                <a:lumOff val="40000"/>
              </a:schemeClr>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3" name="2 Tabla"/>
          <p:cNvGraphicFramePr>
            <a:graphicFrameLocks noGrp="1"/>
          </p:cNvGraphicFramePr>
          <p:nvPr>
            <p:extLst>
              <p:ext uri="{D42A27DB-BD31-4B8C-83A1-F6EECF244321}">
                <p14:modId xmlns:p14="http://schemas.microsoft.com/office/powerpoint/2010/main" val="3255580751"/>
              </p:ext>
            </p:extLst>
          </p:nvPr>
        </p:nvGraphicFramePr>
        <p:xfrm>
          <a:off x="3260010" y="1203776"/>
          <a:ext cx="5755647" cy="455676"/>
        </p:xfrm>
        <a:graphic>
          <a:graphicData uri="http://schemas.openxmlformats.org/drawingml/2006/table">
            <a:tbl>
              <a:tblPr firstRow="1" firstCol="1" bandRow="1">
                <a:tableStyleId>{FABFCF23-3B69-468F-B69F-88F6DE6A72F2}</a:tableStyleId>
              </a:tblPr>
              <a:tblGrid>
                <a:gridCol w="3883573"/>
                <a:gridCol w="859165"/>
                <a:gridCol w="1012909"/>
              </a:tblGrid>
              <a:tr h="201320">
                <a:tc>
                  <a:txBody>
                    <a:bodyPr/>
                    <a:lstStyle/>
                    <a:p>
                      <a:pPr>
                        <a:lnSpc>
                          <a:spcPct val="115000"/>
                        </a:lnSpc>
                        <a:spcAft>
                          <a:spcPts val="0"/>
                        </a:spcAft>
                      </a:pPr>
                      <a:r>
                        <a:rPr lang="es-ES" sz="1400" dirty="0">
                          <a:effectLst/>
                        </a:rPr>
                        <a:t>PROCEDIMIENTO</a:t>
                      </a:r>
                      <a:endParaRPr lang="gl-ES" sz="2400" dirty="0">
                        <a:effectLst/>
                        <a:latin typeface="Calibri"/>
                        <a:ea typeface="Calibri"/>
                        <a:cs typeface="Times New Roman"/>
                      </a:endParaRPr>
                    </a:p>
                  </a:txBody>
                  <a:tcPr marL="44450" marR="44450" marT="0" marB="0"/>
                </a:tc>
                <a:tc>
                  <a:txBody>
                    <a:bodyPr/>
                    <a:lstStyle/>
                    <a:p>
                      <a:pPr>
                        <a:lnSpc>
                          <a:spcPct val="115000"/>
                        </a:lnSpc>
                        <a:spcAft>
                          <a:spcPts val="0"/>
                        </a:spcAft>
                      </a:pPr>
                      <a:r>
                        <a:rPr lang="es-ES" sz="1400" dirty="0">
                          <a:effectLst/>
                        </a:rPr>
                        <a:t>CÓD</a:t>
                      </a:r>
                      <a:endParaRPr lang="gl-ES" sz="2400" dirty="0">
                        <a:effectLst/>
                        <a:latin typeface="Calibri"/>
                        <a:ea typeface="Calibri"/>
                        <a:cs typeface="Times New Roman"/>
                      </a:endParaRPr>
                    </a:p>
                  </a:txBody>
                  <a:tcPr marL="44450" marR="44450" marT="0" marB="0"/>
                </a:tc>
                <a:tc>
                  <a:txBody>
                    <a:bodyPr/>
                    <a:lstStyle/>
                    <a:p>
                      <a:pPr>
                        <a:lnSpc>
                          <a:spcPct val="115000"/>
                        </a:lnSpc>
                        <a:spcAft>
                          <a:spcPts val="0"/>
                        </a:spcAft>
                      </a:pPr>
                      <a:r>
                        <a:rPr lang="es-ES" sz="1400">
                          <a:effectLst/>
                        </a:rPr>
                        <a:t>APLICACIÓN</a:t>
                      </a:r>
                      <a:endParaRPr lang="gl-ES" sz="2400">
                        <a:effectLst/>
                        <a:latin typeface="Calibri"/>
                        <a:ea typeface="Calibri"/>
                        <a:cs typeface="Times New Roman"/>
                      </a:endParaRPr>
                    </a:p>
                  </a:txBody>
                  <a:tcPr marL="44450" marR="44450" marT="0" marB="0"/>
                </a:tc>
              </a:tr>
              <a:tr h="114300">
                <a:tc>
                  <a:txBody>
                    <a:bodyPr/>
                    <a:lstStyle/>
                    <a:p>
                      <a:pPr>
                        <a:lnSpc>
                          <a:spcPct val="115000"/>
                        </a:lnSpc>
                        <a:spcAft>
                          <a:spcPts val="0"/>
                        </a:spcAft>
                      </a:pPr>
                      <a:r>
                        <a:rPr lang="gl-ES" sz="1200" dirty="0">
                          <a:effectLst/>
                        </a:rPr>
                        <a:t>1ª venta no lonja</a:t>
                      </a:r>
                      <a:endParaRPr lang="gl-ES" sz="2400" dirty="0">
                        <a:effectLst/>
                        <a:latin typeface="Calibri"/>
                        <a:ea typeface="Calibri"/>
                        <a:cs typeface="Times New Roman"/>
                      </a:endParaRPr>
                    </a:p>
                  </a:txBody>
                  <a:tcPr marL="44450" marR="44450" marT="0" marB="0" anchor="b"/>
                </a:tc>
                <a:tc>
                  <a:txBody>
                    <a:bodyPr/>
                    <a:lstStyle/>
                    <a:p>
                      <a:pPr>
                        <a:lnSpc>
                          <a:spcPct val="115000"/>
                        </a:lnSpc>
                        <a:spcAft>
                          <a:spcPts val="0"/>
                        </a:spcAft>
                      </a:pPr>
                      <a:r>
                        <a:rPr lang="gl-ES" sz="1200" b="1" dirty="0" smtClean="0">
                          <a:solidFill>
                            <a:schemeClr val="accent5">
                              <a:lumMod val="50000"/>
                            </a:schemeClr>
                          </a:solidFill>
                          <a:effectLst/>
                        </a:rPr>
                        <a:t>PE627A</a:t>
                      </a:r>
                      <a:endParaRPr lang="gl-ES" sz="2400" b="1" dirty="0">
                        <a:solidFill>
                          <a:schemeClr val="accent5">
                            <a:lumMod val="50000"/>
                          </a:schemeClr>
                        </a:solidFill>
                        <a:effectLst/>
                        <a:latin typeface="Calibri"/>
                        <a:ea typeface="Calibri"/>
                        <a:cs typeface="Times New Roman"/>
                      </a:endParaRPr>
                    </a:p>
                  </a:txBody>
                  <a:tcPr marL="44450" marR="44450" marT="0" marB="0" anchor="b"/>
                </a:tc>
                <a:tc>
                  <a:txBody>
                    <a:bodyPr/>
                    <a:lstStyle/>
                    <a:p>
                      <a:pPr>
                        <a:lnSpc>
                          <a:spcPct val="115000"/>
                        </a:lnSpc>
                        <a:spcAft>
                          <a:spcPts val="0"/>
                        </a:spcAft>
                      </a:pPr>
                      <a:r>
                        <a:rPr lang="gl-ES" sz="1200" b="1" dirty="0">
                          <a:solidFill>
                            <a:schemeClr val="accent5">
                              <a:lumMod val="50000"/>
                            </a:schemeClr>
                          </a:solidFill>
                          <a:effectLst/>
                        </a:rPr>
                        <a:t>AVEMAR</a:t>
                      </a:r>
                      <a:endParaRPr lang="gl-ES" sz="2400" b="1" dirty="0">
                        <a:solidFill>
                          <a:schemeClr val="accent5">
                            <a:lumMod val="50000"/>
                          </a:schemeClr>
                        </a:solidFill>
                        <a:effectLst/>
                        <a:latin typeface="Calibri"/>
                        <a:ea typeface="Calibri"/>
                        <a:cs typeface="Times New Roman"/>
                      </a:endParaRPr>
                    </a:p>
                  </a:txBody>
                  <a:tcPr marL="44450" marR="44450" marT="0" marB="0"/>
                </a:tc>
              </a:tr>
            </a:tbl>
          </a:graphicData>
        </a:graphic>
      </p:graphicFrame>
      <p:pic>
        <p:nvPicPr>
          <p:cNvPr id="51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372940"/>
            <a:ext cx="7058447" cy="3887020"/>
          </a:xfrm>
          <a:prstGeom prst="rect">
            <a:avLst/>
          </a:prstGeom>
          <a:effectLst>
            <a:outerShdw blurRad="215900" dist="63500" dir="3600000" sx="102000" sy="102000" algn="tr" rotWithShape="0">
              <a:prstClr val="black">
                <a:alpha val="49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07588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52982"/>
            <a:ext cx="277977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s-ES"/>
            </a:defPPr>
            <a:lvl1pPr algn="r">
              <a:defRPr b="1">
                <a:solidFill>
                  <a:schemeClr val="tx2">
                    <a:lumMod val="60000"/>
                    <a:lumOff val="40000"/>
                  </a:schemeClr>
                </a:solidFill>
                <a:latin typeface="Tahoma" pitchFamily="34" charset="0"/>
              </a:defRPr>
            </a:lvl1pPr>
          </a:lstStyle>
          <a:p>
            <a:r>
              <a:rPr lang="es-ES" dirty="0" smtClean="0"/>
              <a:t>… </a:t>
            </a:r>
            <a:r>
              <a:rPr lang="es-ES" dirty="0" err="1" smtClean="0"/>
              <a:t>registro</a:t>
            </a:r>
            <a:r>
              <a:rPr lang="es-ES" dirty="0" smtClean="0"/>
              <a:t> </a:t>
            </a:r>
            <a:r>
              <a:rPr lang="es-ES" dirty="0" err="1" smtClean="0"/>
              <a:t>halioalimentario</a:t>
            </a:r>
            <a:endParaRPr lang="es-ES" dirty="0" smtClean="0"/>
          </a:p>
          <a:p>
            <a:r>
              <a:rPr lang="es-ES" dirty="0"/>
              <a:t>RETCC</a:t>
            </a:r>
            <a:endParaRPr lang="gl-ES" dirty="0"/>
          </a:p>
        </p:txBody>
      </p:sp>
      <p:sp>
        <p:nvSpPr>
          <p:cNvPr id="6" name="5 Forma libre"/>
          <p:cNvSpPr/>
          <p:nvPr/>
        </p:nvSpPr>
        <p:spPr>
          <a:xfrm>
            <a:off x="2779771" y="576148"/>
            <a:ext cx="6251732" cy="429140"/>
          </a:xfrm>
          <a:custGeom>
            <a:avLst/>
            <a:gdLst>
              <a:gd name="connsiteX0" fmla="*/ 0 w 5998464"/>
              <a:gd name="connsiteY0" fmla="*/ 0 h 612648"/>
              <a:gd name="connsiteX1" fmla="*/ 822960 w 5998464"/>
              <a:gd name="connsiteY1" fmla="*/ 603504 h 612648"/>
              <a:gd name="connsiteX2" fmla="*/ 5998464 w 5998464"/>
              <a:gd name="connsiteY2" fmla="*/ 612648 h 612648"/>
            </a:gdLst>
            <a:ahLst/>
            <a:cxnLst>
              <a:cxn ang="0">
                <a:pos x="connsiteX0" y="connsiteY0"/>
              </a:cxn>
              <a:cxn ang="0">
                <a:pos x="connsiteX1" y="connsiteY1"/>
              </a:cxn>
              <a:cxn ang="0">
                <a:pos x="connsiteX2" y="connsiteY2"/>
              </a:cxn>
            </a:cxnLst>
            <a:rect l="l" t="t" r="r" b="b"/>
            <a:pathLst>
              <a:path w="5998464" h="612648">
                <a:moveTo>
                  <a:pt x="0" y="0"/>
                </a:moveTo>
                <a:lnTo>
                  <a:pt x="822960" y="603504"/>
                </a:lnTo>
                <a:lnTo>
                  <a:pt x="5998464" y="612648"/>
                </a:lnTo>
              </a:path>
            </a:pathLst>
          </a:custGeom>
          <a:noFill/>
          <a:ln w="6350">
            <a:solidFill>
              <a:schemeClr val="tx2">
                <a:lumMod val="60000"/>
                <a:lumOff val="40000"/>
              </a:schemeClr>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2" name="1 Tabla"/>
          <p:cNvGraphicFramePr>
            <a:graphicFrameLocks noGrp="1"/>
          </p:cNvGraphicFramePr>
          <p:nvPr>
            <p:extLst>
              <p:ext uri="{D42A27DB-BD31-4B8C-83A1-F6EECF244321}">
                <p14:modId xmlns:p14="http://schemas.microsoft.com/office/powerpoint/2010/main" val="1586785528"/>
              </p:ext>
            </p:extLst>
          </p:nvPr>
        </p:nvGraphicFramePr>
        <p:xfrm>
          <a:off x="3347864" y="1124744"/>
          <a:ext cx="5683639" cy="420624"/>
        </p:xfrm>
        <a:graphic>
          <a:graphicData uri="http://schemas.openxmlformats.org/drawingml/2006/table">
            <a:tbl>
              <a:tblPr firstRow="1" firstCol="1" bandRow="1">
                <a:tableStyleId>{FABFCF23-3B69-468F-B69F-88F6DE6A72F2}</a:tableStyleId>
              </a:tblPr>
              <a:tblGrid>
                <a:gridCol w="3312369"/>
                <a:gridCol w="1419796"/>
                <a:gridCol w="951474"/>
              </a:tblGrid>
              <a:tr h="114300">
                <a:tc>
                  <a:txBody>
                    <a:bodyPr/>
                    <a:lstStyle/>
                    <a:p>
                      <a:pPr>
                        <a:lnSpc>
                          <a:spcPct val="115000"/>
                        </a:lnSpc>
                        <a:spcAft>
                          <a:spcPts val="0"/>
                        </a:spcAft>
                      </a:pPr>
                      <a:r>
                        <a:rPr lang="gl-ES" sz="1200" dirty="0">
                          <a:effectLst/>
                        </a:rPr>
                        <a:t>PROCEDIMIENTO</a:t>
                      </a:r>
                      <a:endParaRPr lang="gl-ES" sz="2400" dirty="0">
                        <a:effectLst/>
                        <a:latin typeface="Calibri"/>
                        <a:ea typeface="Calibri"/>
                        <a:cs typeface="Times New Roman"/>
                      </a:endParaRPr>
                    </a:p>
                  </a:txBody>
                  <a:tcPr marL="44450" marR="44450" marT="0" marB="0" anchor="b"/>
                </a:tc>
                <a:tc>
                  <a:txBody>
                    <a:bodyPr/>
                    <a:lstStyle/>
                    <a:p>
                      <a:pPr>
                        <a:lnSpc>
                          <a:spcPct val="115000"/>
                        </a:lnSpc>
                        <a:spcAft>
                          <a:spcPts val="0"/>
                        </a:spcAft>
                      </a:pPr>
                      <a:r>
                        <a:rPr lang="gl-ES" sz="1200">
                          <a:effectLst/>
                        </a:rPr>
                        <a:t>CÓD</a:t>
                      </a:r>
                      <a:endParaRPr lang="gl-ES" sz="2400">
                        <a:effectLst/>
                        <a:latin typeface="Calibri"/>
                        <a:ea typeface="Calibri"/>
                        <a:cs typeface="Times New Roman"/>
                      </a:endParaRPr>
                    </a:p>
                  </a:txBody>
                  <a:tcPr marL="44450" marR="44450" marT="0" marB="0" anchor="b"/>
                </a:tc>
                <a:tc>
                  <a:txBody>
                    <a:bodyPr/>
                    <a:lstStyle/>
                    <a:p>
                      <a:pPr>
                        <a:lnSpc>
                          <a:spcPct val="115000"/>
                        </a:lnSpc>
                        <a:spcAft>
                          <a:spcPts val="0"/>
                        </a:spcAft>
                      </a:pPr>
                      <a:r>
                        <a:rPr lang="gl-ES" sz="1200">
                          <a:effectLst/>
                        </a:rPr>
                        <a:t>APLICACIÓN</a:t>
                      </a:r>
                      <a:endParaRPr lang="gl-ES" sz="2400">
                        <a:effectLst/>
                        <a:latin typeface="Calibri"/>
                        <a:ea typeface="Calibri"/>
                        <a:cs typeface="Times New Roman"/>
                      </a:endParaRPr>
                    </a:p>
                  </a:txBody>
                  <a:tcPr marL="44450" marR="44450" marT="0" marB="0"/>
                </a:tc>
              </a:tr>
              <a:tr h="114300">
                <a:tc>
                  <a:txBody>
                    <a:bodyPr/>
                    <a:lstStyle/>
                    <a:p>
                      <a:pPr>
                        <a:lnSpc>
                          <a:spcPct val="115000"/>
                        </a:lnSpc>
                        <a:spcAft>
                          <a:spcPts val="0"/>
                        </a:spcAft>
                      </a:pPr>
                      <a:r>
                        <a:rPr lang="gl-ES" sz="1200" dirty="0" smtClean="0">
                          <a:effectLst/>
                        </a:rPr>
                        <a:t>Registro </a:t>
                      </a:r>
                      <a:r>
                        <a:rPr lang="gl-ES" sz="1200" dirty="0" err="1" smtClean="0">
                          <a:effectLst/>
                        </a:rPr>
                        <a:t>halioalimentario</a:t>
                      </a:r>
                      <a:endParaRPr lang="gl-ES" sz="2400" dirty="0">
                        <a:effectLst/>
                        <a:latin typeface="Calibri"/>
                        <a:ea typeface="Calibri"/>
                        <a:cs typeface="Times New Roman"/>
                      </a:endParaRPr>
                    </a:p>
                  </a:txBody>
                  <a:tcPr marL="44450" marR="44450" marT="0" marB="0" anchor="b"/>
                </a:tc>
                <a:tc>
                  <a:txBody>
                    <a:bodyPr/>
                    <a:lstStyle/>
                    <a:p>
                      <a:pPr>
                        <a:lnSpc>
                          <a:spcPct val="115000"/>
                        </a:lnSpc>
                        <a:spcAft>
                          <a:spcPts val="0"/>
                        </a:spcAft>
                      </a:pPr>
                      <a:r>
                        <a:rPr lang="gl-ES" sz="1200" b="1">
                          <a:solidFill>
                            <a:schemeClr val="accent5">
                              <a:lumMod val="50000"/>
                            </a:schemeClr>
                          </a:solidFill>
                          <a:effectLst/>
                        </a:rPr>
                        <a:t>SIN CODIGO</a:t>
                      </a:r>
                      <a:endParaRPr lang="gl-ES" sz="2400" b="1">
                        <a:solidFill>
                          <a:schemeClr val="accent5">
                            <a:lumMod val="50000"/>
                          </a:schemeClr>
                        </a:solidFill>
                        <a:effectLst/>
                        <a:latin typeface="Calibri"/>
                        <a:ea typeface="Calibri"/>
                        <a:cs typeface="Times New Roman"/>
                      </a:endParaRPr>
                    </a:p>
                  </a:txBody>
                  <a:tcPr marL="44450" marR="44450" marT="0" marB="0" anchor="b"/>
                </a:tc>
                <a:tc>
                  <a:txBody>
                    <a:bodyPr/>
                    <a:lstStyle/>
                    <a:p>
                      <a:pPr>
                        <a:lnSpc>
                          <a:spcPct val="115000"/>
                        </a:lnSpc>
                        <a:spcAft>
                          <a:spcPts val="0"/>
                        </a:spcAft>
                      </a:pPr>
                      <a:r>
                        <a:rPr lang="gl-ES" sz="1200" b="1" dirty="0">
                          <a:solidFill>
                            <a:schemeClr val="accent5">
                              <a:lumMod val="50000"/>
                            </a:schemeClr>
                          </a:solidFill>
                          <a:effectLst/>
                        </a:rPr>
                        <a:t>RETCC</a:t>
                      </a:r>
                      <a:endParaRPr lang="gl-ES" sz="2400" b="1" dirty="0">
                        <a:solidFill>
                          <a:schemeClr val="accent5">
                            <a:lumMod val="50000"/>
                          </a:schemeClr>
                        </a:solidFill>
                        <a:effectLst/>
                        <a:latin typeface="Calibri"/>
                        <a:ea typeface="Calibri"/>
                        <a:cs typeface="Times New Roman"/>
                      </a:endParaRPr>
                    </a:p>
                  </a:txBody>
                  <a:tcPr marL="44450" marR="44450" marT="0" marB="0"/>
                </a:tc>
              </a:tr>
            </a:tbl>
          </a:graphicData>
        </a:graphic>
      </p:graphicFrame>
      <p:pic>
        <p:nvPicPr>
          <p:cNvPr id="7" name="6 Imagen"/>
          <p:cNvPicPr/>
          <p:nvPr/>
        </p:nvPicPr>
        <p:blipFill>
          <a:blip r:embed="rId2"/>
          <a:stretch>
            <a:fillRect/>
          </a:stretch>
        </p:blipFill>
        <p:spPr>
          <a:xfrm>
            <a:off x="1979712" y="1916832"/>
            <a:ext cx="6720364" cy="4465945"/>
          </a:xfrm>
          <a:prstGeom prst="rect">
            <a:avLst/>
          </a:prstGeom>
          <a:effectLst>
            <a:outerShdw blurRad="215900" dist="63500" dir="3600000" sx="102000" sy="102000" algn="tr" rotWithShape="0">
              <a:prstClr val="black">
                <a:alpha val="49000"/>
              </a:prstClr>
            </a:outerShdw>
          </a:effectLst>
        </p:spPr>
      </p:pic>
    </p:spTree>
    <p:extLst>
      <p:ext uri="{BB962C8B-B14F-4D97-AF65-F5344CB8AC3E}">
        <p14:creationId xmlns:p14="http://schemas.microsoft.com/office/powerpoint/2010/main" val="17683064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3090</TotalTime>
  <Words>2452</Words>
  <Application>Microsoft Office PowerPoint</Application>
  <PresentationFormat>Presentación en pantalla (4:3)</PresentationFormat>
  <Paragraphs>406</Paragraphs>
  <Slides>46</Slides>
  <Notes>7</Notes>
  <HiddenSlides>0</HiddenSlides>
  <MMClips>0</MMClips>
  <ScaleCrop>false</ScaleCrop>
  <HeadingPairs>
    <vt:vector size="4" baseType="variant">
      <vt:variant>
        <vt:lpstr>Tema</vt:lpstr>
      </vt:variant>
      <vt:variant>
        <vt:i4>1</vt:i4>
      </vt:variant>
      <vt:variant>
        <vt:lpstr>Títulos de diapositiva</vt:lpstr>
      </vt:variant>
      <vt:variant>
        <vt:i4>46</vt:i4>
      </vt:variant>
    </vt:vector>
  </HeadingPairs>
  <TitlesOfParts>
    <vt:vector size="47"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Factores  novedosos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 promoción dos produtos pesqueiros</vt:lpstr>
      <vt:lpstr>1. Alimentación infantil</vt:lpstr>
      <vt:lpstr>Presentación de PowerPoint</vt:lpstr>
      <vt:lpstr>Presentación de PowerPoint</vt:lpstr>
      <vt:lpstr>2. Feiras</vt:lpstr>
      <vt:lpstr>Presentación de PowerPoint</vt:lpstr>
      <vt:lpstr>3. Campañas de promoción</vt:lpstr>
      <vt:lpstr>Presentación de PowerPoint</vt:lpstr>
      <vt:lpstr>conclusións</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 Carlos Astorga Guzman</dc:creator>
  <cp:lastModifiedBy>Mercedes</cp:lastModifiedBy>
  <cp:revision>245</cp:revision>
  <cp:lastPrinted>2018-01-12T07:33:41Z</cp:lastPrinted>
  <dcterms:created xsi:type="dcterms:W3CDTF">2013-08-27T18:19:50Z</dcterms:created>
  <dcterms:modified xsi:type="dcterms:W3CDTF">2019-11-27T07:55:33Z</dcterms:modified>
</cp:coreProperties>
</file>